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1"/>
  </p:notesMasterIdLst>
  <p:sldIdLst>
    <p:sldId id="2012" r:id="rId5"/>
    <p:sldId id="2028" r:id="rId6"/>
    <p:sldId id="2029" r:id="rId7"/>
    <p:sldId id="2030" r:id="rId8"/>
    <p:sldId id="2031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5D61E7D-8AE1-4FFE-9B59-C9EFD8D9A07F}">
          <p14:sldIdLst>
            <p14:sldId id="2012"/>
          </p14:sldIdLst>
        </p14:section>
        <p14:section name="Untitled Section" id="{F2F1E33B-0BBB-4287-BA69-4BFFD7D2BCE0}">
          <p14:sldIdLst>
            <p14:sldId id="2028"/>
            <p14:sldId id="2029"/>
            <p14:sldId id="2030"/>
            <p14:sldId id="2031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3B80EE"/>
    <a:srgbClr val="EE833B"/>
    <a:srgbClr val="22D0AF"/>
    <a:srgbClr val="FFFFFF"/>
    <a:srgbClr val="CC1613"/>
    <a:srgbClr val="C00000"/>
    <a:srgbClr val="6AA94F"/>
    <a:srgbClr val="1A67BD"/>
    <a:srgbClr val="005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90C77-D3B7-AD42-8240-5852B225F09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C1908-F173-5E41-9D63-AFAEE41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13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5164B-060B-434D-A903-BEB47D4A7CF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Std" panose="020B0604020202020204" pitchFamily="34" charset="0"/>
                <a:ea typeface="+mn-ea"/>
                <a:cs typeface="+mn-cs"/>
              </a:rPr>
              <a:pPr marL="0" marR="0" lvl="0" indent="0" algn="r" defTabSz="12191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eueLT Std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87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9CC2-7E4E-747F-EA5A-209AD6CC0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359DF-E29D-9453-1336-81D6FD709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41D0C-2A2A-D463-6DE9-D6670B4A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B1C1F-E755-794D-83D1-DC07C637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391B1-877F-4438-486A-C0582D48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9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DC97-DBF8-B465-70BE-28756B16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A995F-0E46-11AD-78EA-03FD35C95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D9C49-3293-C81E-DACA-D203FE9E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53FC-EEA6-F9CF-ED1C-A2A48B2E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24AD-AE86-5994-3718-EA305235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0A29F0-872C-9730-37AF-79B8469D4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CB488-BF0E-5DB8-9026-1AF2389E1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CF8-DC22-A7FA-2A4D-9DB505F9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ABD03-55EE-8F73-99CC-B3BE0902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7B2EE-BD5E-B056-AA38-DA7347CA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94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CB25E5-5F05-4443-A6EF-FFD52978F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54715" y="3325898"/>
            <a:ext cx="897489" cy="206210"/>
          </a:xfrm>
          <a:prstGeom prst="rect">
            <a:avLst/>
          </a:prstGeom>
          <a:noFill/>
        </p:spPr>
        <p:txBody>
          <a:bodyPr vert="horz" wrap="none" lIns="91440" tIns="45720" rIns="91440" bIns="45720" spcCol="914400" rtlCol="0">
            <a:spAutoFit/>
          </a:bodyPr>
          <a:lstStyle>
            <a:lvl1pPr marL="0" indent="0" algn="ctr">
              <a:buNone/>
              <a:defRPr lang="en-US" sz="800" spc="42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 algn="ctr"/>
            <a:r>
              <a:rPr lang="en-US"/>
              <a:t>Add Sub-Title</a:t>
            </a:r>
          </a:p>
        </p:txBody>
      </p:sp>
      <p:sp>
        <p:nvSpPr>
          <p:cNvPr id="17" name="Title 28">
            <a:extLst>
              <a:ext uri="{FF2B5EF4-FFF2-40B4-BE49-F238E27FC236}">
                <a16:creationId xmlns:a16="http://schemas.microsoft.com/office/drawing/2014/main" id="{794E477E-C811-411D-AEA9-4A1E5E3FCC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2878" y="2150794"/>
            <a:ext cx="5760640" cy="1517721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b">
            <a:spAutoFit/>
          </a:bodyPr>
          <a:lstStyle>
            <a:lvl1pPr>
              <a:defRPr lang="en-US" sz="3200" b="0" dirty="0">
                <a:solidFill>
                  <a:srgbClr val="262626"/>
                </a:solidFill>
                <a:latin typeface="Montserrat ExtraBold" panose="000009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>
              <a:lnSpc>
                <a:spcPts val="3333"/>
              </a:lnSpc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  <a:br>
              <a:rPr lang="en-US"/>
            </a:br>
            <a:r>
              <a:rPr lang="en-US"/>
              <a:t>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A45CC8D-2C03-4ADF-9D13-79283D2A0D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5223" y="2460751"/>
            <a:ext cx="2258899" cy="1369604"/>
          </a:xfrm>
          <a:prstGeom prst="rect">
            <a:avLst/>
          </a:prstGeom>
          <a:ln w="12700">
            <a:miter lim="400000"/>
          </a:ln>
        </p:spPr>
        <p:txBody>
          <a:bodyPr wrap="square" lIns="114299" tIns="114299" rIns="114299" bIns="114299" anchor="ctr">
            <a:spAutoFit/>
          </a:bodyPr>
          <a:lstStyle>
            <a:lvl1pPr marL="0" indent="0" algn="r">
              <a:buNone/>
              <a:defRPr lang="en-US" sz="8000" dirty="0">
                <a:solidFill>
                  <a:srgbClr val="3B80EE"/>
                </a:solidFill>
                <a:latin typeface="Montserrat ExtraBold" panose="000009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 algn="r"/>
            <a:r>
              <a:rPr lang="en-US"/>
              <a:t>##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F78AE2-E151-40CB-8F50-7FC1ED4CDFFD}"/>
              </a:ext>
            </a:extLst>
          </p:cNvPr>
          <p:cNvCxnSpPr>
            <a:cxnSpLocks/>
          </p:cNvCxnSpPr>
          <p:nvPr userDrawn="1"/>
        </p:nvCxnSpPr>
        <p:spPr>
          <a:xfrm>
            <a:off x="3022878" y="3649995"/>
            <a:ext cx="36576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9">
            <a:extLst>
              <a:ext uri="{FF2B5EF4-FFF2-40B4-BE49-F238E27FC236}">
                <a16:creationId xmlns:a16="http://schemas.microsoft.com/office/drawing/2014/main" id="{159DFE32-A54E-3843-8F01-04FF5EC92A77}"/>
              </a:ext>
            </a:extLst>
          </p:cNvPr>
          <p:cNvSpPr/>
          <p:nvPr userDrawn="1"/>
        </p:nvSpPr>
        <p:spPr>
          <a:xfrm>
            <a:off x="8952274" y="0"/>
            <a:ext cx="3239726" cy="6867143"/>
          </a:xfrm>
          <a:custGeom>
            <a:avLst/>
            <a:gdLst>
              <a:gd name="connsiteX0" fmla="*/ 0 w 4610100"/>
              <a:gd name="connsiteY0" fmla="*/ 0 h 6872939"/>
              <a:gd name="connsiteX1" fmla="*/ 4610100 w 4610100"/>
              <a:gd name="connsiteY1" fmla="*/ 0 h 6872939"/>
              <a:gd name="connsiteX2" fmla="*/ 4610100 w 4610100"/>
              <a:gd name="connsiteY2" fmla="*/ 6872939 h 6872939"/>
              <a:gd name="connsiteX3" fmla="*/ 0 w 4610100"/>
              <a:gd name="connsiteY3" fmla="*/ 6872939 h 6872939"/>
              <a:gd name="connsiteX4" fmla="*/ 0 w 4610100"/>
              <a:gd name="connsiteY4" fmla="*/ 0 h 6872939"/>
              <a:gd name="connsiteX0" fmla="*/ 0 w 5913120"/>
              <a:gd name="connsiteY0" fmla="*/ 0 h 6872939"/>
              <a:gd name="connsiteX1" fmla="*/ 5913120 w 5913120"/>
              <a:gd name="connsiteY1" fmla="*/ 0 h 6872939"/>
              <a:gd name="connsiteX2" fmla="*/ 5913120 w 5913120"/>
              <a:gd name="connsiteY2" fmla="*/ 6872939 h 6872939"/>
              <a:gd name="connsiteX3" fmla="*/ 1303020 w 5913120"/>
              <a:gd name="connsiteY3" fmla="*/ 6872939 h 6872939"/>
              <a:gd name="connsiteX4" fmla="*/ 0 w 5913120"/>
              <a:gd name="connsiteY4" fmla="*/ 0 h 6872939"/>
              <a:gd name="connsiteX0" fmla="*/ 0 w 5913120"/>
              <a:gd name="connsiteY0" fmla="*/ 0 h 6895799"/>
              <a:gd name="connsiteX1" fmla="*/ 5913120 w 5913120"/>
              <a:gd name="connsiteY1" fmla="*/ 0 h 6895799"/>
              <a:gd name="connsiteX2" fmla="*/ 5913120 w 5913120"/>
              <a:gd name="connsiteY2" fmla="*/ 6872939 h 6895799"/>
              <a:gd name="connsiteX3" fmla="*/ 2948940 w 5913120"/>
              <a:gd name="connsiteY3" fmla="*/ 6895799 h 6895799"/>
              <a:gd name="connsiteX4" fmla="*/ 0 w 5913120"/>
              <a:gd name="connsiteY4" fmla="*/ 0 h 6895799"/>
              <a:gd name="connsiteX0" fmla="*/ 0 w 5913120"/>
              <a:gd name="connsiteY0" fmla="*/ 0 h 6884369"/>
              <a:gd name="connsiteX1" fmla="*/ 5913120 w 5913120"/>
              <a:gd name="connsiteY1" fmla="*/ 0 h 6884369"/>
              <a:gd name="connsiteX2" fmla="*/ 5913120 w 5913120"/>
              <a:gd name="connsiteY2" fmla="*/ 6872939 h 6884369"/>
              <a:gd name="connsiteX3" fmla="*/ 2468880 w 5913120"/>
              <a:gd name="connsiteY3" fmla="*/ 6884369 h 6884369"/>
              <a:gd name="connsiteX4" fmla="*/ 0 w 5913120"/>
              <a:gd name="connsiteY4" fmla="*/ 0 h 6884369"/>
              <a:gd name="connsiteX0" fmla="*/ 0 w 5913120"/>
              <a:gd name="connsiteY0" fmla="*/ 0 h 6872939"/>
              <a:gd name="connsiteX1" fmla="*/ 5913120 w 5913120"/>
              <a:gd name="connsiteY1" fmla="*/ 0 h 6872939"/>
              <a:gd name="connsiteX2" fmla="*/ 5913120 w 5913120"/>
              <a:gd name="connsiteY2" fmla="*/ 6872939 h 6872939"/>
              <a:gd name="connsiteX3" fmla="*/ 2456769 w 5913120"/>
              <a:gd name="connsiteY3" fmla="*/ 6872258 h 6872939"/>
              <a:gd name="connsiteX4" fmla="*/ 0 w 5913120"/>
              <a:gd name="connsiteY4" fmla="*/ 0 h 6872939"/>
              <a:gd name="connsiteX0" fmla="*/ 0 w 5913120"/>
              <a:gd name="connsiteY0" fmla="*/ 0 h 6872939"/>
              <a:gd name="connsiteX1" fmla="*/ 4733544 w 5913120"/>
              <a:gd name="connsiteY1" fmla="*/ 9164 h 6872939"/>
              <a:gd name="connsiteX2" fmla="*/ 5913120 w 5913120"/>
              <a:gd name="connsiteY2" fmla="*/ 6872939 h 6872939"/>
              <a:gd name="connsiteX3" fmla="*/ 2456769 w 5913120"/>
              <a:gd name="connsiteY3" fmla="*/ 6872258 h 6872939"/>
              <a:gd name="connsiteX4" fmla="*/ 0 w 5913120"/>
              <a:gd name="connsiteY4" fmla="*/ 0 h 6872939"/>
              <a:gd name="connsiteX0" fmla="*/ 0 w 5913120"/>
              <a:gd name="connsiteY0" fmla="*/ 0 h 6872939"/>
              <a:gd name="connsiteX1" fmla="*/ 5355336 w 5913120"/>
              <a:gd name="connsiteY1" fmla="*/ 0 h 6872939"/>
              <a:gd name="connsiteX2" fmla="*/ 5913120 w 5913120"/>
              <a:gd name="connsiteY2" fmla="*/ 6872939 h 6872939"/>
              <a:gd name="connsiteX3" fmla="*/ 2456769 w 5913120"/>
              <a:gd name="connsiteY3" fmla="*/ 6872258 h 6872939"/>
              <a:gd name="connsiteX4" fmla="*/ 0 w 5913120"/>
              <a:gd name="connsiteY4" fmla="*/ 0 h 6872939"/>
              <a:gd name="connsiteX0" fmla="*/ 0 w 5355336"/>
              <a:gd name="connsiteY0" fmla="*/ 0 h 6882103"/>
              <a:gd name="connsiteX1" fmla="*/ 5355336 w 5355336"/>
              <a:gd name="connsiteY1" fmla="*/ 0 h 6882103"/>
              <a:gd name="connsiteX2" fmla="*/ 4953000 w 5355336"/>
              <a:gd name="connsiteY2" fmla="*/ 6882103 h 6882103"/>
              <a:gd name="connsiteX3" fmla="*/ 2456769 w 5355336"/>
              <a:gd name="connsiteY3" fmla="*/ 6872258 h 6882103"/>
              <a:gd name="connsiteX4" fmla="*/ 0 w 5355336"/>
              <a:gd name="connsiteY4" fmla="*/ 0 h 6882103"/>
              <a:gd name="connsiteX0" fmla="*/ 0 w 5355336"/>
              <a:gd name="connsiteY0" fmla="*/ 0 h 6882103"/>
              <a:gd name="connsiteX1" fmla="*/ 5355336 w 5355336"/>
              <a:gd name="connsiteY1" fmla="*/ 0 h 6882103"/>
              <a:gd name="connsiteX2" fmla="*/ 5355336 w 5355336"/>
              <a:gd name="connsiteY2" fmla="*/ 6882103 h 6882103"/>
              <a:gd name="connsiteX3" fmla="*/ 2456769 w 5355336"/>
              <a:gd name="connsiteY3" fmla="*/ 6872258 h 6882103"/>
              <a:gd name="connsiteX4" fmla="*/ 0 w 5355336"/>
              <a:gd name="connsiteY4" fmla="*/ 0 h 6882103"/>
              <a:gd name="connsiteX0" fmla="*/ 0 w 5355336"/>
              <a:gd name="connsiteY0" fmla="*/ 0 h 6882103"/>
              <a:gd name="connsiteX1" fmla="*/ 5355336 w 5355336"/>
              <a:gd name="connsiteY1" fmla="*/ 0 h 6882103"/>
              <a:gd name="connsiteX2" fmla="*/ 5355336 w 5355336"/>
              <a:gd name="connsiteY2" fmla="*/ 6882103 h 6882103"/>
              <a:gd name="connsiteX3" fmla="*/ 2456769 w 5355336"/>
              <a:gd name="connsiteY3" fmla="*/ 6872258 h 6882103"/>
              <a:gd name="connsiteX4" fmla="*/ 0 w 5355336"/>
              <a:gd name="connsiteY4" fmla="*/ 0 h 688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5336" h="6882103">
                <a:moveTo>
                  <a:pt x="0" y="0"/>
                </a:moveTo>
                <a:lnTo>
                  <a:pt x="5355336" y="0"/>
                </a:lnTo>
                <a:lnTo>
                  <a:pt x="5355336" y="6882103"/>
                </a:lnTo>
                <a:lnTo>
                  <a:pt x="2456769" y="68722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E1E7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ADD7A07-3A14-3445-9209-3D7BBF1A19AF}"/>
              </a:ext>
            </a:extLst>
          </p:cNvPr>
          <p:cNvSpPr/>
          <p:nvPr userDrawn="1"/>
        </p:nvSpPr>
        <p:spPr>
          <a:xfrm>
            <a:off x="7502062" y="428089"/>
            <a:ext cx="4282157" cy="6429912"/>
          </a:xfrm>
          <a:custGeom>
            <a:avLst/>
            <a:gdLst>
              <a:gd name="connsiteX0" fmla="*/ 0 w 444996"/>
              <a:gd name="connsiteY0" fmla="*/ 0 h 661138"/>
              <a:gd name="connsiteX1" fmla="*/ 296665 w 444996"/>
              <a:gd name="connsiteY1" fmla="*/ 661138 h 661138"/>
              <a:gd name="connsiteX2" fmla="*/ 444997 w 444996"/>
              <a:gd name="connsiteY2" fmla="*/ 661138 h 661138"/>
              <a:gd name="connsiteX3" fmla="*/ 148332 w 444996"/>
              <a:gd name="connsiteY3" fmla="*/ 0 h 661138"/>
              <a:gd name="connsiteX4" fmla="*/ 0 w 444996"/>
              <a:gd name="connsiteY4" fmla="*/ 0 h 6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96" h="661138">
                <a:moveTo>
                  <a:pt x="0" y="0"/>
                </a:moveTo>
                <a:lnTo>
                  <a:pt x="296665" y="661138"/>
                </a:lnTo>
                <a:lnTo>
                  <a:pt x="444997" y="661138"/>
                </a:lnTo>
                <a:lnTo>
                  <a:pt x="14833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E233C69-2487-2A47-87AC-C82A9DFB3742}"/>
              </a:ext>
            </a:extLst>
          </p:cNvPr>
          <p:cNvSpPr/>
          <p:nvPr userDrawn="1"/>
        </p:nvSpPr>
        <p:spPr>
          <a:xfrm>
            <a:off x="7599307" y="0"/>
            <a:ext cx="4593326" cy="6857999"/>
          </a:xfrm>
          <a:custGeom>
            <a:avLst/>
            <a:gdLst>
              <a:gd name="connsiteX0" fmla="*/ 0 w 444996"/>
              <a:gd name="connsiteY0" fmla="*/ 0 h 661138"/>
              <a:gd name="connsiteX1" fmla="*/ 296665 w 444996"/>
              <a:gd name="connsiteY1" fmla="*/ 661138 h 661138"/>
              <a:gd name="connsiteX2" fmla="*/ 444997 w 444996"/>
              <a:gd name="connsiteY2" fmla="*/ 661138 h 661138"/>
              <a:gd name="connsiteX3" fmla="*/ 148332 w 444996"/>
              <a:gd name="connsiteY3" fmla="*/ 0 h 661138"/>
              <a:gd name="connsiteX4" fmla="*/ 0 w 444996"/>
              <a:gd name="connsiteY4" fmla="*/ 0 h 6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96" h="661138">
                <a:moveTo>
                  <a:pt x="0" y="0"/>
                </a:moveTo>
                <a:lnTo>
                  <a:pt x="296665" y="661138"/>
                </a:lnTo>
                <a:lnTo>
                  <a:pt x="444997" y="661138"/>
                </a:lnTo>
                <a:lnTo>
                  <a:pt x="148332" y="0"/>
                </a:lnTo>
                <a:lnTo>
                  <a:pt x="0" y="0"/>
                </a:lnTo>
                <a:close/>
              </a:path>
            </a:pathLst>
          </a:custGeom>
          <a:solidFill>
            <a:srgbClr val="3B80EE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2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CB25E5-5F05-4443-A6EF-FFD52978F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1890" y="3325899"/>
            <a:ext cx="871842" cy="2062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lvl1pPr marL="0" indent="0" algn="ctr">
              <a:buNone/>
              <a:defRPr lang="en-US" sz="800" b="0" i="0" spc="42" baseline="0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FDFD42-A0B4-4FBA-9372-6EC2E1C91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381002"/>
            <a:ext cx="11180045" cy="600227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t">
            <a:spAutoFit/>
          </a:bodyPr>
          <a:lstStyle>
            <a:lvl1pPr>
              <a:defRPr lang="en-US" sz="2600" b="1" i="0" dirty="0">
                <a:solidFill>
                  <a:srgbClr val="262626"/>
                </a:solidFill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EE2E2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 userDrawn="1"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51AB51-819E-3140-81C0-25009330B0BD}"/>
              </a:ext>
            </a:extLst>
          </p:cNvPr>
          <p:cNvGrpSpPr/>
          <p:nvPr userDrawn="1"/>
        </p:nvGrpSpPr>
        <p:grpSpPr>
          <a:xfrm>
            <a:off x="11286254" y="1"/>
            <a:ext cx="912850" cy="2264200"/>
            <a:chOff x="10902310" y="0"/>
            <a:chExt cx="1291565" cy="320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99456C5-7DF9-EC49-8C95-CB0B48F25BD9}"/>
                </a:ext>
              </a:extLst>
            </p:cNvPr>
            <p:cNvSpPr/>
            <p:nvPr/>
          </p:nvSpPr>
          <p:spPr>
            <a:xfrm>
              <a:off x="10902310" y="0"/>
              <a:ext cx="1291030" cy="3203551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4445"/>
                <a:gd name="connsiteX1" fmla="*/ 242112 w 242457"/>
                <a:gd name="connsiteY1" fmla="*/ 644445 h 644445"/>
                <a:gd name="connsiteX2" fmla="*/ 242457 w 242457"/>
                <a:gd name="connsiteY2" fmla="*/ 231313 h 644445"/>
                <a:gd name="connsiteX3" fmla="*/ 148332 w 242457"/>
                <a:gd name="connsiteY3" fmla="*/ 0 h 644445"/>
                <a:gd name="connsiteX4" fmla="*/ 0 w 242457"/>
                <a:gd name="connsiteY4" fmla="*/ 0 h 644445"/>
                <a:gd name="connsiteX0" fmla="*/ 0 w 242457"/>
                <a:gd name="connsiteY0" fmla="*/ 0 h 598116"/>
                <a:gd name="connsiteX1" fmla="*/ 242112 w 242457"/>
                <a:gd name="connsiteY1" fmla="*/ 598116 h 598116"/>
                <a:gd name="connsiteX2" fmla="*/ 242457 w 242457"/>
                <a:gd name="connsiteY2" fmla="*/ 231313 h 598116"/>
                <a:gd name="connsiteX3" fmla="*/ 148332 w 242457"/>
                <a:gd name="connsiteY3" fmla="*/ 0 h 598116"/>
                <a:gd name="connsiteX4" fmla="*/ 0 w 242457"/>
                <a:gd name="connsiteY4" fmla="*/ 0 h 598116"/>
                <a:gd name="connsiteX0" fmla="*/ 0 w 242709"/>
                <a:gd name="connsiteY0" fmla="*/ 0 h 599304"/>
                <a:gd name="connsiteX1" fmla="*/ 242709 w 242709"/>
                <a:gd name="connsiteY1" fmla="*/ 599304 h 599304"/>
                <a:gd name="connsiteX2" fmla="*/ 242457 w 242709"/>
                <a:gd name="connsiteY2" fmla="*/ 231313 h 599304"/>
                <a:gd name="connsiteX3" fmla="*/ 148332 w 242709"/>
                <a:gd name="connsiteY3" fmla="*/ 0 h 599304"/>
                <a:gd name="connsiteX4" fmla="*/ 0 w 242709"/>
                <a:gd name="connsiteY4" fmla="*/ 0 h 5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09" h="599304">
                  <a:moveTo>
                    <a:pt x="0" y="0"/>
                  </a:moveTo>
                  <a:lnTo>
                    <a:pt x="242709" y="599304"/>
                  </a:lnTo>
                  <a:lnTo>
                    <a:pt x="242457" y="231313"/>
                  </a:lnTo>
                  <a:lnTo>
                    <a:pt x="148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CF4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9E04834-E084-A34B-978C-1750D87C41A9}"/>
                </a:ext>
              </a:extLst>
            </p:cNvPr>
            <p:cNvSpPr/>
            <p:nvPr/>
          </p:nvSpPr>
          <p:spPr>
            <a:xfrm>
              <a:off x="11442018" y="1"/>
              <a:ext cx="751857" cy="1781968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231313"/>
                <a:gd name="connsiteX1" fmla="*/ 242457 w 242457"/>
                <a:gd name="connsiteY1" fmla="*/ 231313 h 231313"/>
                <a:gd name="connsiteX2" fmla="*/ 148332 w 242457"/>
                <a:gd name="connsiteY2" fmla="*/ 0 h 231313"/>
                <a:gd name="connsiteX3" fmla="*/ 0 w 242457"/>
                <a:gd name="connsiteY3" fmla="*/ 0 h 231313"/>
                <a:gd name="connsiteX0" fmla="*/ 0 w 221620"/>
                <a:gd name="connsiteY0" fmla="*/ 0 h 524191"/>
                <a:gd name="connsiteX1" fmla="*/ 221620 w 221620"/>
                <a:gd name="connsiteY1" fmla="*/ 524191 h 524191"/>
                <a:gd name="connsiteX2" fmla="*/ 148332 w 221620"/>
                <a:gd name="connsiteY2" fmla="*/ 0 h 524191"/>
                <a:gd name="connsiteX3" fmla="*/ 0 w 221620"/>
                <a:gd name="connsiteY3" fmla="*/ 0 h 524191"/>
                <a:gd name="connsiteX0" fmla="*/ 0 w 246364"/>
                <a:gd name="connsiteY0" fmla="*/ 0 h 579916"/>
                <a:gd name="connsiteX1" fmla="*/ 246364 w 246364"/>
                <a:gd name="connsiteY1" fmla="*/ 579916 h 579916"/>
                <a:gd name="connsiteX2" fmla="*/ 148332 w 246364"/>
                <a:gd name="connsiteY2" fmla="*/ 0 h 579916"/>
                <a:gd name="connsiteX3" fmla="*/ 0 w 246364"/>
                <a:gd name="connsiteY3" fmla="*/ 0 h 579916"/>
                <a:gd name="connsiteX0" fmla="*/ 0 w 246364"/>
                <a:gd name="connsiteY0" fmla="*/ 0 h 579916"/>
                <a:gd name="connsiteX1" fmla="*/ 150655 w 246364"/>
                <a:gd name="connsiteY1" fmla="*/ 356378 h 579916"/>
                <a:gd name="connsiteX2" fmla="*/ 246364 w 246364"/>
                <a:gd name="connsiteY2" fmla="*/ 579916 h 579916"/>
                <a:gd name="connsiteX3" fmla="*/ 148332 w 246364"/>
                <a:gd name="connsiteY3" fmla="*/ 0 h 579916"/>
                <a:gd name="connsiteX4" fmla="*/ 0 w 246364"/>
                <a:gd name="connsiteY4" fmla="*/ 0 h 579916"/>
                <a:gd name="connsiteX0" fmla="*/ 0 w 150655"/>
                <a:gd name="connsiteY0" fmla="*/ 0 h 356378"/>
                <a:gd name="connsiteX1" fmla="*/ 150655 w 150655"/>
                <a:gd name="connsiteY1" fmla="*/ 356378 h 356378"/>
                <a:gd name="connsiteX2" fmla="*/ 148332 w 150655"/>
                <a:gd name="connsiteY2" fmla="*/ 0 h 356378"/>
                <a:gd name="connsiteX3" fmla="*/ 0 w 150655"/>
                <a:gd name="connsiteY3" fmla="*/ 0 h 356378"/>
                <a:gd name="connsiteX0" fmla="*/ 0 w 148420"/>
                <a:gd name="connsiteY0" fmla="*/ 0 h 358754"/>
                <a:gd name="connsiteX1" fmla="*/ 145283 w 148420"/>
                <a:gd name="connsiteY1" fmla="*/ 358754 h 358754"/>
                <a:gd name="connsiteX2" fmla="*/ 148332 w 148420"/>
                <a:gd name="connsiteY2" fmla="*/ 0 h 358754"/>
                <a:gd name="connsiteX3" fmla="*/ 0 w 148420"/>
                <a:gd name="connsiteY3" fmla="*/ 0 h 358754"/>
                <a:gd name="connsiteX0" fmla="*/ 0 w 150655"/>
                <a:gd name="connsiteY0" fmla="*/ 0 h 356972"/>
                <a:gd name="connsiteX1" fmla="*/ 150655 w 150655"/>
                <a:gd name="connsiteY1" fmla="*/ 356972 h 356972"/>
                <a:gd name="connsiteX2" fmla="*/ 148332 w 150655"/>
                <a:gd name="connsiteY2" fmla="*/ 0 h 356972"/>
                <a:gd name="connsiteX3" fmla="*/ 0 w 150655"/>
                <a:gd name="connsiteY3" fmla="*/ 0 h 356972"/>
                <a:gd name="connsiteX0" fmla="*/ 0 w 150713"/>
                <a:gd name="connsiteY0" fmla="*/ 0 h 356972"/>
                <a:gd name="connsiteX1" fmla="*/ 150655 w 150713"/>
                <a:gd name="connsiteY1" fmla="*/ 356972 h 356972"/>
                <a:gd name="connsiteX2" fmla="*/ 148332 w 150713"/>
                <a:gd name="connsiteY2" fmla="*/ 0 h 356972"/>
                <a:gd name="connsiteX3" fmla="*/ 0 w 150713"/>
                <a:gd name="connsiteY3" fmla="*/ 0 h 356972"/>
                <a:gd name="connsiteX0" fmla="*/ 0 w 151598"/>
                <a:gd name="connsiteY0" fmla="*/ 0 h 356972"/>
                <a:gd name="connsiteX1" fmla="*/ 150655 w 151598"/>
                <a:gd name="connsiteY1" fmla="*/ 356972 h 356972"/>
                <a:gd name="connsiteX2" fmla="*/ 151316 w 151598"/>
                <a:gd name="connsiteY2" fmla="*/ 0 h 356972"/>
                <a:gd name="connsiteX3" fmla="*/ 0 w 151598"/>
                <a:gd name="connsiteY3" fmla="*/ 0 h 356972"/>
                <a:gd name="connsiteX0" fmla="*/ 0 w 151357"/>
                <a:gd name="connsiteY0" fmla="*/ 0 h 356972"/>
                <a:gd name="connsiteX1" fmla="*/ 150655 w 151357"/>
                <a:gd name="connsiteY1" fmla="*/ 356972 h 356972"/>
                <a:gd name="connsiteX2" fmla="*/ 151316 w 151357"/>
                <a:gd name="connsiteY2" fmla="*/ 0 h 356972"/>
                <a:gd name="connsiteX3" fmla="*/ 0 w 151357"/>
                <a:gd name="connsiteY3" fmla="*/ 0 h 3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57" h="356972">
                  <a:moveTo>
                    <a:pt x="0" y="0"/>
                  </a:moveTo>
                  <a:cubicBezTo>
                    <a:pt x="49350" y="115769"/>
                    <a:pt x="101305" y="241203"/>
                    <a:pt x="150655" y="356972"/>
                  </a:cubicBezTo>
                  <a:cubicBezTo>
                    <a:pt x="151075" y="208481"/>
                    <a:pt x="151493" y="119981"/>
                    <a:pt x="1513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B80EE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22AD53D-F1F0-46B9-9801-15CF96B798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2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55D5A2-686E-B842-885B-18DF24596C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BD3C8-34A4-9F4E-B1BE-C0169465E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863" y="842168"/>
            <a:ext cx="4825138" cy="2852737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BA7F5-305A-3F44-82A9-B772CF21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91D6-6FB5-AC48-9872-DCE8B3B591F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24C554-B8C7-C04D-958F-C9CEE6FE8E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247" y="996367"/>
            <a:ext cx="366615" cy="5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6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DFDFD42-A0B4-4FBA-9372-6EC2E1C91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81002"/>
            <a:ext cx="11180045" cy="600227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t">
            <a:spAutoFit/>
          </a:bodyPr>
          <a:lstStyle>
            <a:lvl1pPr>
              <a:defRPr lang="en-US" sz="2600" b="1" i="0" dirty="0">
                <a:solidFill>
                  <a:srgbClr val="262626"/>
                </a:solidFill>
                <a:latin typeface="Montserrat" pitchFamily="2" charset="77"/>
                <a:ea typeface="Montserrat" pitchFamily="2" charset="77"/>
                <a:cs typeface="Montserrat" pitchFamily="2" charset="77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2C1D92-C00B-FD44-9A9C-DA0D76E3F5B5}"/>
              </a:ext>
            </a:extLst>
          </p:cNvPr>
          <p:cNvCxnSpPr>
            <a:cxnSpLocks/>
          </p:cNvCxnSpPr>
          <p:nvPr userDrawn="1"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0068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F29C87-55EB-AC4A-B5E1-F182153F47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54714" y="3325898"/>
            <a:ext cx="897489" cy="2062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lvl1pPr marL="0" indent="0" algn="ctr">
              <a:buNone/>
              <a:defRPr lang="en-US" sz="800" spc="42" baseline="0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E8EA98-1C0C-564C-816F-95D2F2D0C894}"/>
              </a:ext>
            </a:extLst>
          </p:cNvPr>
          <p:cNvGrpSpPr/>
          <p:nvPr userDrawn="1"/>
        </p:nvGrpSpPr>
        <p:grpSpPr>
          <a:xfrm>
            <a:off x="11286254" y="1"/>
            <a:ext cx="912850" cy="2264200"/>
            <a:chOff x="10902310" y="0"/>
            <a:chExt cx="1291565" cy="320355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4B7A5DE-C3A2-2D46-A416-D453595FC30F}"/>
                </a:ext>
              </a:extLst>
            </p:cNvPr>
            <p:cNvSpPr/>
            <p:nvPr/>
          </p:nvSpPr>
          <p:spPr>
            <a:xfrm>
              <a:off x="10902310" y="0"/>
              <a:ext cx="1291030" cy="3203551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4445"/>
                <a:gd name="connsiteX1" fmla="*/ 242112 w 242457"/>
                <a:gd name="connsiteY1" fmla="*/ 644445 h 644445"/>
                <a:gd name="connsiteX2" fmla="*/ 242457 w 242457"/>
                <a:gd name="connsiteY2" fmla="*/ 231313 h 644445"/>
                <a:gd name="connsiteX3" fmla="*/ 148332 w 242457"/>
                <a:gd name="connsiteY3" fmla="*/ 0 h 644445"/>
                <a:gd name="connsiteX4" fmla="*/ 0 w 242457"/>
                <a:gd name="connsiteY4" fmla="*/ 0 h 644445"/>
                <a:gd name="connsiteX0" fmla="*/ 0 w 242457"/>
                <a:gd name="connsiteY0" fmla="*/ 0 h 598116"/>
                <a:gd name="connsiteX1" fmla="*/ 242112 w 242457"/>
                <a:gd name="connsiteY1" fmla="*/ 598116 h 598116"/>
                <a:gd name="connsiteX2" fmla="*/ 242457 w 242457"/>
                <a:gd name="connsiteY2" fmla="*/ 231313 h 598116"/>
                <a:gd name="connsiteX3" fmla="*/ 148332 w 242457"/>
                <a:gd name="connsiteY3" fmla="*/ 0 h 598116"/>
                <a:gd name="connsiteX4" fmla="*/ 0 w 242457"/>
                <a:gd name="connsiteY4" fmla="*/ 0 h 598116"/>
                <a:gd name="connsiteX0" fmla="*/ 0 w 242709"/>
                <a:gd name="connsiteY0" fmla="*/ 0 h 599304"/>
                <a:gd name="connsiteX1" fmla="*/ 242709 w 242709"/>
                <a:gd name="connsiteY1" fmla="*/ 599304 h 599304"/>
                <a:gd name="connsiteX2" fmla="*/ 242457 w 242709"/>
                <a:gd name="connsiteY2" fmla="*/ 231313 h 599304"/>
                <a:gd name="connsiteX3" fmla="*/ 148332 w 242709"/>
                <a:gd name="connsiteY3" fmla="*/ 0 h 599304"/>
                <a:gd name="connsiteX4" fmla="*/ 0 w 242709"/>
                <a:gd name="connsiteY4" fmla="*/ 0 h 5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09" h="599304">
                  <a:moveTo>
                    <a:pt x="0" y="0"/>
                  </a:moveTo>
                  <a:lnTo>
                    <a:pt x="242709" y="599304"/>
                  </a:lnTo>
                  <a:lnTo>
                    <a:pt x="242457" y="231313"/>
                  </a:lnTo>
                  <a:lnTo>
                    <a:pt x="148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CF4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EEB195-889B-B340-9425-D8D8562F76CA}"/>
                </a:ext>
              </a:extLst>
            </p:cNvPr>
            <p:cNvSpPr/>
            <p:nvPr/>
          </p:nvSpPr>
          <p:spPr>
            <a:xfrm>
              <a:off x="11442018" y="1"/>
              <a:ext cx="751857" cy="1781968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231313"/>
                <a:gd name="connsiteX1" fmla="*/ 242457 w 242457"/>
                <a:gd name="connsiteY1" fmla="*/ 231313 h 231313"/>
                <a:gd name="connsiteX2" fmla="*/ 148332 w 242457"/>
                <a:gd name="connsiteY2" fmla="*/ 0 h 231313"/>
                <a:gd name="connsiteX3" fmla="*/ 0 w 242457"/>
                <a:gd name="connsiteY3" fmla="*/ 0 h 231313"/>
                <a:gd name="connsiteX0" fmla="*/ 0 w 221620"/>
                <a:gd name="connsiteY0" fmla="*/ 0 h 524191"/>
                <a:gd name="connsiteX1" fmla="*/ 221620 w 221620"/>
                <a:gd name="connsiteY1" fmla="*/ 524191 h 524191"/>
                <a:gd name="connsiteX2" fmla="*/ 148332 w 221620"/>
                <a:gd name="connsiteY2" fmla="*/ 0 h 524191"/>
                <a:gd name="connsiteX3" fmla="*/ 0 w 221620"/>
                <a:gd name="connsiteY3" fmla="*/ 0 h 524191"/>
                <a:gd name="connsiteX0" fmla="*/ 0 w 246364"/>
                <a:gd name="connsiteY0" fmla="*/ 0 h 579916"/>
                <a:gd name="connsiteX1" fmla="*/ 246364 w 246364"/>
                <a:gd name="connsiteY1" fmla="*/ 579916 h 579916"/>
                <a:gd name="connsiteX2" fmla="*/ 148332 w 246364"/>
                <a:gd name="connsiteY2" fmla="*/ 0 h 579916"/>
                <a:gd name="connsiteX3" fmla="*/ 0 w 246364"/>
                <a:gd name="connsiteY3" fmla="*/ 0 h 579916"/>
                <a:gd name="connsiteX0" fmla="*/ 0 w 246364"/>
                <a:gd name="connsiteY0" fmla="*/ 0 h 579916"/>
                <a:gd name="connsiteX1" fmla="*/ 150655 w 246364"/>
                <a:gd name="connsiteY1" fmla="*/ 356378 h 579916"/>
                <a:gd name="connsiteX2" fmla="*/ 246364 w 246364"/>
                <a:gd name="connsiteY2" fmla="*/ 579916 h 579916"/>
                <a:gd name="connsiteX3" fmla="*/ 148332 w 246364"/>
                <a:gd name="connsiteY3" fmla="*/ 0 h 579916"/>
                <a:gd name="connsiteX4" fmla="*/ 0 w 246364"/>
                <a:gd name="connsiteY4" fmla="*/ 0 h 579916"/>
                <a:gd name="connsiteX0" fmla="*/ 0 w 150655"/>
                <a:gd name="connsiteY0" fmla="*/ 0 h 356378"/>
                <a:gd name="connsiteX1" fmla="*/ 150655 w 150655"/>
                <a:gd name="connsiteY1" fmla="*/ 356378 h 356378"/>
                <a:gd name="connsiteX2" fmla="*/ 148332 w 150655"/>
                <a:gd name="connsiteY2" fmla="*/ 0 h 356378"/>
                <a:gd name="connsiteX3" fmla="*/ 0 w 150655"/>
                <a:gd name="connsiteY3" fmla="*/ 0 h 356378"/>
                <a:gd name="connsiteX0" fmla="*/ 0 w 148420"/>
                <a:gd name="connsiteY0" fmla="*/ 0 h 358754"/>
                <a:gd name="connsiteX1" fmla="*/ 145283 w 148420"/>
                <a:gd name="connsiteY1" fmla="*/ 358754 h 358754"/>
                <a:gd name="connsiteX2" fmla="*/ 148332 w 148420"/>
                <a:gd name="connsiteY2" fmla="*/ 0 h 358754"/>
                <a:gd name="connsiteX3" fmla="*/ 0 w 148420"/>
                <a:gd name="connsiteY3" fmla="*/ 0 h 358754"/>
                <a:gd name="connsiteX0" fmla="*/ 0 w 150655"/>
                <a:gd name="connsiteY0" fmla="*/ 0 h 356972"/>
                <a:gd name="connsiteX1" fmla="*/ 150655 w 150655"/>
                <a:gd name="connsiteY1" fmla="*/ 356972 h 356972"/>
                <a:gd name="connsiteX2" fmla="*/ 148332 w 150655"/>
                <a:gd name="connsiteY2" fmla="*/ 0 h 356972"/>
                <a:gd name="connsiteX3" fmla="*/ 0 w 150655"/>
                <a:gd name="connsiteY3" fmla="*/ 0 h 356972"/>
                <a:gd name="connsiteX0" fmla="*/ 0 w 150713"/>
                <a:gd name="connsiteY0" fmla="*/ 0 h 356972"/>
                <a:gd name="connsiteX1" fmla="*/ 150655 w 150713"/>
                <a:gd name="connsiteY1" fmla="*/ 356972 h 356972"/>
                <a:gd name="connsiteX2" fmla="*/ 148332 w 150713"/>
                <a:gd name="connsiteY2" fmla="*/ 0 h 356972"/>
                <a:gd name="connsiteX3" fmla="*/ 0 w 150713"/>
                <a:gd name="connsiteY3" fmla="*/ 0 h 356972"/>
                <a:gd name="connsiteX0" fmla="*/ 0 w 151598"/>
                <a:gd name="connsiteY0" fmla="*/ 0 h 356972"/>
                <a:gd name="connsiteX1" fmla="*/ 150655 w 151598"/>
                <a:gd name="connsiteY1" fmla="*/ 356972 h 356972"/>
                <a:gd name="connsiteX2" fmla="*/ 151316 w 151598"/>
                <a:gd name="connsiteY2" fmla="*/ 0 h 356972"/>
                <a:gd name="connsiteX3" fmla="*/ 0 w 151598"/>
                <a:gd name="connsiteY3" fmla="*/ 0 h 356972"/>
                <a:gd name="connsiteX0" fmla="*/ 0 w 151357"/>
                <a:gd name="connsiteY0" fmla="*/ 0 h 356972"/>
                <a:gd name="connsiteX1" fmla="*/ 150655 w 151357"/>
                <a:gd name="connsiteY1" fmla="*/ 356972 h 356972"/>
                <a:gd name="connsiteX2" fmla="*/ 151316 w 151357"/>
                <a:gd name="connsiteY2" fmla="*/ 0 h 356972"/>
                <a:gd name="connsiteX3" fmla="*/ 0 w 151357"/>
                <a:gd name="connsiteY3" fmla="*/ 0 h 3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57" h="356972">
                  <a:moveTo>
                    <a:pt x="0" y="0"/>
                  </a:moveTo>
                  <a:cubicBezTo>
                    <a:pt x="49350" y="115769"/>
                    <a:pt x="101305" y="241203"/>
                    <a:pt x="150655" y="356972"/>
                  </a:cubicBezTo>
                  <a:cubicBezTo>
                    <a:pt x="151075" y="208481"/>
                    <a:pt x="151493" y="119981"/>
                    <a:pt x="1513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B80EE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8FEBE45-BF1C-4477-BA3D-BA808B08C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7595" y="6378061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19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CB25E5-5F05-4443-A6EF-FFD52978F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1890" y="3325899"/>
            <a:ext cx="871842" cy="2062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lvl1pPr marL="0" indent="0" algn="ctr">
              <a:buNone/>
              <a:defRPr lang="en-US" sz="800" b="0" i="0" spc="42" baseline="0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FDFD42-A0B4-4FBA-9372-6EC2E1C91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381002"/>
            <a:ext cx="11180045" cy="600227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t">
            <a:spAutoFit/>
          </a:bodyPr>
          <a:lstStyle>
            <a:lvl1pPr>
              <a:defRPr lang="en-US" sz="2600" b="1" i="0" dirty="0">
                <a:solidFill>
                  <a:srgbClr val="262626"/>
                </a:solidFill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EE2E2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 userDrawn="1"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E0F92B9-F6C1-474F-970D-613A02E043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E8ECF4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2EE1BF9-CA27-8046-8F6C-4A1CAF31CD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52309" y="3325899"/>
            <a:ext cx="892680" cy="2062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lvl1pPr marL="0" indent="0" algn="ctr">
              <a:buNone/>
              <a:defRPr lang="en-US" sz="800" b="0" i="0" spc="42" baseline="0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75DC4B-E1F4-7B4E-A0C9-EA2235D7E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381002"/>
            <a:ext cx="11180045" cy="600227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t">
            <a:spAutoFit/>
          </a:bodyPr>
          <a:lstStyle>
            <a:lvl1pPr>
              <a:defRPr lang="en-US" sz="2600" b="1" i="0" dirty="0">
                <a:solidFill>
                  <a:srgbClr val="262626"/>
                </a:solidFill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6EF81-117F-9541-9E34-6BAA7BC579E2}"/>
              </a:ext>
            </a:extLst>
          </p:cNvPr>
          <p:cNvCxnSpPr>
            <a:cxnSpLocks/>
          </p:cNvCxnSpPr>
          <p:nvPr userDrawn="1"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70AA22-BDBA-2042-9E0C-632940883390}"/>
              </a:ext>
            </a:extLst>
          </p:cNvPr>
          <p:cNvGrpSpPr/>
          <p:nvPr userDrawn="1"/>
        </p:nvGrpSpPr>
        <p:grpSpPr>
          <a:xfrm>
            <a:off x="11286254" y="1"/>
            <a:ext cx="912850" cy="2264200"/>
            <a:chOff x="10902310" y="0"/>
            <a:chExt cx="1291565" cy="320355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946CDD7-1C11-7948-9B0B-154FB0EC9290}"/>
                </a:ext>
              </a:extLst>
            </p:cNvPr>
            <p:cNvSpPr/>
            <p:nvPr/>
          </p:nvSpPr>
          <p:spPr>
            <a:xfrm>
              <a:off x="10902310" y="0"/>
              <a:ext cx="1291030" cy="3203551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4445"/>
                <a:gd name="connsiteX1" fmla="*/ 242112 w 242457"/>
                <a:gd name="connsiteY1" fmla="*/ 644445 h 644445"/>
                <a:gd name="connsiteX2" fmla="*/ 242457 w 242457"/>
                <a:gd name="connsiteY2" fmla="*/ 231313 h 644445"/>
                <a:gd name="connsiteX3" fmla="*/ 148332 w 242457"/>
                <a:gd name="connsiteY3" fmla="*/ 0 h 644445"/>
                <a:gd name="connsiteX4" fmla="*/ 0 w 242457"/>
                <a:gd name="connsiteY4" fmla="*/ 0 h 644445"/>
                <a:gd name="connsiteX0" fmla="*/ 0 w 242457"/>
                <a:gd name="connsiteY0" fmla="*/ 0 h 598116"/>
                <a:gd name="connsiteX1" fmla="*/ 242112 w 242457"/>
                <a:gd name="connsiteY1" fmla="*/ 598116 h 598116"/>
                <a:gd name="connsiteX2" fmla="*/ 242457 w 242457"/>
                <a:gd name="connsiteY2" fmla="*/ 231313 h 598116"/>
                <a:gd name="connsiteX3" fmla="*/ 148332 w 242457"/>
                <a:gd name="connsiteY3" fmla="*/ 0 h 598116"/>
                <a:gd name="connsiteX4" fmla="*/ 0 w 242457"/>
                <a:gd name="connsiteY4" fmla="*/ 0 h 598116"/>
                <a:gd name="connsiteX0" fmla="*/ 0 w 242709"/>
                <a:gd name="connsiteY0" fmla="*/ 0 h 599304"/>
                <a:gd name="connsiteX1" fmla="*/ 242709 w 242709"/>
                <a:gd name="connsiteY1" fmla="*/ 599304 h 599304"/>
                <a:gd name="connsiteX2" fmla="*/ 242457 w 242709"/>
                <a:gd name="connsiteY2" fmla="*/ 231313 h 599304"/>
                <a:gd name="connsiteX3" fmla="*/ 148332 w 242709"/>
                <a:gd name="connsiteY3" fmla="*/ 0 h 599304"/>
                <a:gd name="connsiteX4" fmla="*/ 0 w 242709"/>
                <a:gd name="connsiteY4" fmla="*/ 0 h 5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09" h="599304">
                  <a:moveTo>
                    <a:pt x="0" y="0"/>
                  </a:moveTo>
                  <a:lnTo>
                    <a:pt x="242709" y="599304"/>
                  </a:lnTo>
                  <a:lnTo>
                    <a:pt x="242457" y="231313"/>
                  </a:lnTo>
                  <a:lnTo>
                    <a:pt x="148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8A927AA-74B9-614C-982E-38544E5A909D}"/>
                </a:ext>
              </a:extLst>
            </p:cNvPr>
            <p:cNvSpPr/>
            <p:nvPr/>
          </p:nvSpPr>
          <p:spPr>
            <a:xfrm>
              <a:off x="11442018" y="1"/>
              <a:ext cx="751857" cy="1781968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231313"/>
                <a:gd name="connsiteX1" fmla="*/ 242457 w 242457"/>
                <a:gd name="connsiteY1" fmla="*/ 231313 h 231313"/>
                <a:gd name="connsiteX2" fmla="*/ 148332 w 242457"/>
                <a:gd name="connsiteY2" fmla="*/ 0 h 231313"/>
                <a:gd name="connsiteX3" fmla="*/ 0 w 242457"/>
                <a:gd name="connsiteY3" fmla="*/ 0 h 231313"/>
                <a:gd name="connsiteX0" fmla="*/ 0 w 221620"/>
                <a:gd name="connsiteY0" fmla="*/ 0 h 524191"/>
                <a:gd name="connsiteX1" fmla="*/ 221620 w 221620"/>
                <a:gd name="connsiteY1" fmla="*/ 524191 h 524191"/>
                <a:gd name="connsiteX2" fmla="*/ 148332 w 221620"/>
                <a:gd name="connsiteY2" fmla="*/ 0 h 524191"/>
                <a:gd name="connsiteX3" fmla="*/ 0 w 221620"/>
                <a:gd name="connsiteY3" fmla="*/ 0 h 524191"/>
                <a:gd name="connsiteX0" fmla="*/ 0 w 246364"/>
                <a:gd name="connsiteY0" fmla="*/ 0 h 579916"/>
                <a:gd name="connsiteX1" fmla="*/ 246364 w 246364"/>
                <a:gd name="connsiteY1" fmla="*/ 579916 h 579916"/>
                <a:gd name="connsiteX2" fmla="*/ 148332 w 246364"/>
                <a:gd name="connsiteY2" fmla="*/ 0 h 579916"/>
                <a:gd name="connsiteX3" fmla="*/ 0 w 246364"/>
                <a:gd name="connsiteY3" fmla="*/ 0 h 579916"/>
                <a:gd name="connsiteX0" fmla="*/ 0 w 246364"/>
                <a:gd name="connsiteY0" fmla="*/ 0 h 579916"/>
                <a:gd name="connsiteX1" fmla="*/ 150655 w 246364"/>
                <a:gd name="connsiteY1" fmla="*/ 356378 h 579916"/>
                <a:gd name="connsiteX2" fmla="*/ 246364 w 246364"/>
                <a:gd name="connsiteY2" fmla="*/ 579916 h 579916"/>
                <a:gd name="connsiteX3" fmla="*/ 148332 w 246364"/>
                <a:gd name="connsiteY3" fmla="*/ 0 h 579916"/>
                <a:gd name="connsiteX4" fmla="*/ 0 w 246364"/>
                <a:gd name="connsiteY4" fmla="*/ 0 h 579916"/>
                <a:gd name="connsiteX0" fmla="*/ 0 w 150655"/>
                <a:gd name="connsiteY0" fmla="*/ 0 h 356378"/>
                <a:gd name="connsiteX1" fmla="*/ 150655 w 150655"/>
                <a:gd name="connsiteY1" fmla="*/ 356378 h 356378"/>
                <a:gd name="connsiteX2" fmla="*/ 148332 w 150655"/>
                <a:gd name="connsiteY2" fmla="*/ 0 h 356378"/>
                <a:gd name="connsiteX3" fmla="*/ 0 w 150655"/>
                <a:gd name="connsiteY3" fmla="*/ 0 h 356378"/>
                <a:gd name="connsiteX0" fmla="*/ 0 w 148420"/>
                <a:gd name="connsiteY0" fmla="*/ 0 h 358754"/>
                <a:gd name="connsiteX1" fmla="*/ 145283 w 148420"/>
                <a:gd name="connsiteY1" fmla="*/ 358754 h 358754"/>
                <a:gd name="connsiteX2" fmla="*/ 148332 w 148420"/>
                <a:gd name="connsiteY2" fmla="*/ 0 h 358754"/>
                <a:gd name="connsiteX3" fmla="*/ 0 w 148420"/>
                <a:gd name="connsiteY3" fmla="*/ 0 h 358754"/>
                <a:gd name="connsiteX0" fmla="*/ 0 w 150655"/>
                <a:gd name="connsiteY0" fmla="*/ 0 h 356972"/>
                <a:gd name="connsiteX1" fmla="*/ 150655 w 150655"/>
                <a:gd name="connsiteY1" fmla="*/ 356972 h 356972"/>
                <a:gd name="connsiteX2" fmla="*/ 148332 w 150655"/>
                <a:gd name="connsiteY2" fmla="*/ 0 h 356972"/>
                <a:gd name="connsiteX3" fmla="*/ 0 w 150655"/>
                <a:gd name="connsiteY3" fmla="*/ 0 h 356972"/>
                <a:gd name="connsiteX0" fmla="*/ 0 w 150713"/>
                <a:gd name="connsiteY0" fmla="*/ 0 h 356972"/>
                <a:gd name="connsiteX1" fmla="*/ 150655 w 150713"/>
                <a:gd name="connsiteY1" fmla="*/ 356972 h 356972"/>
                <a:gd name="connsiteX2" fmla="*/ 148332 w 150713"/>
                <a:gd name="connsiteY2" fmla="*/ 0 h 356972"/>
                <a:gd name="connsiteX3" fmla="*/ 0 w 150713"/>
                <a:gd name="connsiteY3" fmla="*/ 0 h 356972"/>
                <a:gd name="connsiteX0" fmla="*/ 0 w 151598"/>
                <a:gd name="connsiteY0" fmla="*/ 0 h 356972"/>
                <a:gd name="connsiteX1" fmla="*/ 150655 w 151598"/>
                <a:gd name="connsiteY1" fmla="*/ 356972 h 356972"/>
                <a:gd name="connsiteX2" fmla="*/ 151316 w 151598"/>
                <a:gd name="connsiteY2" fmla="*/ 0 h 356972"/>
                <a:gd name="connsiteX3" fmla="*/ 0 w 151598"/>
                <a:gd name="connsiteY3" fmla="*/ 0 h 356972"/>
                <a:gd name="connsiteX0" fmla="*/ 0 w 151357"/>
                <a:gd name="connsiteY0" fmla="*/ 0 h 356972"/>
                <a:gd name="connsiteX1" fmla="*/ 150655 w 151357"/>
                <a:gd name="connsiteY1" fmla="*/ 356972 h 356972"/>
                <a:gd name="connsiteX2" fmla="*/ 151316 w 151357"/>
                <a:gd name="connsiteY2" fmla="*/ 0 h 356972"/>
                <a:gd name="connsiteX3" fmla="*/ 0 w 151357"/>
                <a:gd name="connsiteY3" fmla="*/ 0 h 3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57" h="356972">
                  <a:moveTo>
                    <a:pt x="0" y="0"/>
                  </a:moveTo>
                  <a:cubicBezTo>
                    <a:pt x="49350" y="115769"/>
                    <a:pt x="101305" y="241203"/>
                    <a:pt x="150655" y="356972"/>
                  </a:cubicBezTo>
                  <a:cubicBezTo>
                    <a:pt x="151075" y="208481"/>
                    <a:pt x="151493" y="119981"/>
                    <a:pt x="1513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B80EE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A0C258-D30B-4F5A-BBF2-8CD57FF46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58608742-26DB-EF49-A287-05A886B34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r="13732"/>
          <a:stretch/>
        </p:blipFill>
        <p:spPr>
          <a:xfrm>
            <a:off x="0" y="0"/>
            <a:ext cx="12201537" cy="6871513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CB25E5-5F05-4443-A6EF-FFD52978F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1890" y="3325899"/>
            <a:ext cx="871842" cy="2062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lvl1pPr marL="0" indent="0" algn="ctr">
              <a:buNone/>
              <a:defRPr lang="en-US" sz="800" b="0" i="0" spc="42" baseline="0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FDFD42-A0B4-4FBA-9372-6EC2E1C91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381002"/>
            <a:ext cx="11180045" cy="600227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t">
            <a:spAutoFit/>
          </a:bodyPr>
          <a:lstStyle>
            <a:lvl1pPr>
              <a:defRPr lang="en-US" sz="2600" b="1" i="0" dirty="0">
                <a:solidFill>
                  <a:srgbClr val="262626"/>
                </a:solidFill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EE2E2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 userDrawn="1"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9CD9D5-4585-B440-907C-CCB5AC1F9A74}"/>
              </a:ext>
            </a:extLst>
          </p:cNvPr>
          <p:cNvGrpSpPr/>
          <p:nvPr userDrawn="1"/>
        </p:nvGrpSpPr>
        <p:grpSpPr>
          <a:xfrm>
            <a:off x="11286254" y="1"/>
            <a:ext cx="912850" cy="2264200"/>
            <a:chOff x="10902310" y="0"/>
            <a:chExt cx="1291565" cy="3203551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70BFA67-F2AD-7B40-9B98-AF9C72BFE303}"/>
                </a:ext>
              </a:extLst>
            </p:cNvPr>
            <p:cNvSpPr/>
            <p:nvPr/>
          </p:nvSpPr>
          <p:spPr>
            <a:xfrm>
              <a:off x="10902310" y="0"/>
              <a:ext cx="1291030" cy="3203551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4445"/>
                <a:gd name="connsiteX1" fmla="*/ 242112 w 242457"/>
                <a:gd name="connsiteY1" fmla="*/ 644445 h 644445"/>
                <a:gd name="connsiteX2" fmla="*/ 242457 w 242457"/>
                <a:gd name="connsiteY2" fmla="*/ 231313 h 644445"/>
                <a:gd name="connsiteX3" fmla="*/ 148332 w 242457"/>
                <a:gd name="connsiteY3" fmla="*/ 0 h 644445"/>
                <a:gd name="connsiteX4" fmla="*/ 0 w 242457"/>
                <a:gd name="connsiteY4" fmla="*/ 0 h 644445"/>
                <a:gd name="connsiteX0" fmla="*/ 0 w 242457"/>
                <a:gd name="connsiteY0" fmla="*/ 0 h 598116"/>
                <a:gd name="connsiteX1" fmla="*/ 242112 w 242457"/>
                <a:gd name="connsiteY1" fmla="*/ 598116 h 598116"/>
                <a:gd name="connsiteX2" fmla="*/ 242457 w 242457"/>
                <a:gd name="connsiteY2" fmla="*/ 231313 h 598116"/>
                <a:gd name="connsiteX3" fmla="*/ 148332 w 242457"/>
                <a:gd name="connsiteY3" fmla="*/ 0 h 598116"/>
                <a:gd name="connsiteX4" fmla="*/ 0 w 242457"/>
                <a:gd name="connsiteY4" fmla="*/ 0 h 598116"/>
                <a:gd name="connsiteX0" fmla="*/ 0 w 242709"/>
                <a:gd name="connsiteY0" fmla="*/ 0 h 599304"/>
                <a:gd name="connsiteX1" fmla="*/ 242709 w 242709"/>
                <a:gd name="connsiteY1" fmla="*/ 599304 h 599304"/>
                <a:gd name="connsiteX2" fmla="*/ 242457 w 242709"/>
                <a:gd name="connsiteY2" fmla="*/ 231313 h 599304"/>
                <a:gd name="connsiteX3" fmla="*/ 148332 w 242709"/>
                <a:gd name="connsiteY3" fmla="*/ 0 h 599304"/>
                <a:gd name="connsiteX4" fmla="*/ 0 w 242709"/>
                <a:gd name="connsiteY4" fmla="*/ 0 h 5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09" h="599304">
                  <a:moveTo>
                    <a:pt x="0" y="0"/>
                  </a:moveTo>
                  <a:lnTo>
                    <a:pt x="242709" y="599304"/>
                  </a:lnTo>
                  <a:lnTo>
                    <a:pt x="242457" y="231313"/>
                  </a:lnTo>
                  <a:lnTo>
                    <a:pt x="148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CF4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22F62B-4FA5-0142-BD6D-1333B497C983}"/>
                </a:ext>
              </a:extLst>
            </p:cNvPr>
            <p:cNvSpPr/>
            <p:nvPr/>
          </p:nvSpPr>
          <p:spPr>
            <a:xfrm>
              <a:off x="11442018" y="1"/>
              <a:ext cx="751857" cy="1781968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231313"/>
                <a:gd name="connsiteX1" fmla="*/ 242457 w 242457"/>
                <a:gd name="connsiteY1" fmla="*/ 231313 h 231313"/>
                <a:gd name="connsiteX2" fmla="*/ 148332 w 242457"/>
                <a:gd name="connsiteY2" fmla="*/ 0 h 231313"/>
                <a:gd name="connsiteX3" fmla="*/ 0 w 242457"/>
                <a:gd name="connsiteY3" fmla="*/ 0 h 231313"/>
                <a:gd name="connsiteX0" fmla="*/ 0 w 221620"/>
                <a:gd name="connsiteY0" fmla="*/ 0 h 524191"/>
                <a:gd name="connsiteX1" fmla="*/ 221620 w 221620"/>
                <a:gd name="connsiteY1" fmla="*/ 524191 h 524191"/>
                <a:gd name="connsiteX2" fmla="*/ 148332 w 221620"/>
                <a:gd name="connsiteY2" fmla="*/ 0 h 524191"/>
                <a:gd name="connsiteX3" fmla="*/ 0 w 221620"/>
                <a:gd name="connsiteY3" fmla="*/ 0 h 524191"/>
                <a:gd name="connsiteX0" fmla="*/ 0 w 246364"/>
                <a:gd name="connsiteY0" fmla="*/ 0 h 579916"/>
                <a:gd name="connsiteX1" fmla="*/ 246364 w 246364"/>
                <a:gd name="connsiteY1" fmla="*/ 579916 h 579916"/>
                <a:gd name="connsiteX2" fmla="*/ 148332 w 246364"/>
                <a:gd name="connsiteY2" fmla="*/ 0 h 579916"/>
                <a:gd name="connsiteX3" fmla="*/ 0 w 246364"/>
                <a:gd name="connsiteY3" fmla="*/ 0 h 579916"/>
                <a:gd name="connsiteX0" fmla="*/ 0 w 246364"/>
                <a:gd name="connsiteY0" fmla="*/ 0 h 579916"/>
                <a:gd name="connsiteX1" fmla="*/ 150655 w 246364"/>
                <a:gd name="connsiteY1" fmla="*/ 356378 h 579916"/>
                <a:gd name="connsiteX2" fmla="*/ 246364 w 246364"/>
                <a:gd name="connsiteY2" fmla="*/ 579916 h 579916"/>
                <a:gd name="connsiteX3" fmla="*/ 148332 w 246364"/>
                <a:gd name="connsiteY3" fmla="*/ 0 h 579916"/>
                <a:gd name="connsiteX4" fmla="*/ 0 w 246364"/>
                <a:gd name="connsiteY4" fmla="*/ 0 h 579916"/>
                <a:gd name="connsiteX0" fmla="*/ 0 w 150655"/>
                <a:gd name="connsiteY0" fmla="*/ 0 h 356378"/>
                <a:gd name="connsiteX1" fmla="*/ 150655 w 150655"/>
                <a:gd name="connsiteY1" fmla="*/ 356378 h 356378"/>
                <a:gd name="connsiteX2" fmla="*/ 148332 w 150655"/>
                <a:gd name="connsiteY2" fmla="*/ 0 h 356378"/>
                <a:gd name="connsiteX3" fmla="*/ 0 w 150655"/>
                <a:gd name="connsiteY3" fmla="*/ 0 h 356378"/>
                <a:gd name="connsiteX0" fmla="*/ 0 w 148420"/>
                <a:gd name="connsiteY0" fmla="*/ 0 h 358754"/>
                <a:gd name="connsiteX1" fmla="*/ 145283 w 148420"/>
                <a:gd name="connsiteY1" fmla="*/ 358754 h 358754"/>
                <a:gd name="connsiteX2" fmla="*/ 148332 w 148420"/>
                <a:gd name="connsiteY2" fmla="*/ 0 h 358754"/>
                <a:gd name="connsiteX3" fmla="*/ 0 w 148420"/>
                <a:gd name="connsiteY3" fmla="*/ 0 h 358754"/>
                <a:gd name="connsiteX0" fmla="*/ 0 w 150655"/>
                <a:gd name="connsiteY0" fmla="*/ 0 h 356972"/>
                <a:gd name="connsiteX1" fmla="*/ 150655 w 150655"/>
                <a:gd name="connsiteY1" fmla="*/ 356972 h 356972"/>
                <a:gd name="connsiteX2" fmla="*/ 148332 w 150655"/>
                <a:gd name="connsiteY2" fmla="*/ 0 h 356972"/>
                <a:gd name="connsiteX3" fmla="*/ 0 w 150655"/>
                <a:gd name="connsiteY3" fmla="*/ 0 h 356972"/>
                <a:gd name="connsiteX0" fmla="*/ 0 w 150713"/>
                <a:gd name="connsiteY0" fmla="*/ 0 h 356972"/>
                <a:gd name="connsiteX1" fmla="*/ 150655 w 150713"/>
                <a:gd name="connsiteY1" fmla="*/ 356972 h 356972"/>
                <a:gd name="connsiteX2" fmla="*/ 148332 w 150713"/>
                <a:gd name="connsiteY2" fmla="*/ 0 h 356972"/>
                <a:gd name="connsiteX3" fmla="*/ 0 w 150713"/>
                <a:gd name="connsiteY3" fmla="*/ 0 h 356972"/>
                <a:gd name="connsiteX0" fmla="*/ 0 w 151598"/>
                <a:gd name="connsiteY0" fmla="*/ 0 h 356972"/>
                <a:gd name="connsiteX1" fmla="*/ 150655 w 151598"/>
                <a:gd name="connsiteY1" fmla="*/ 356972 h 356972"/>
                <a:gd name="connsiteX2" fmla="*/ 151316 w 151598"/>
                <a:gd name="connsiteY2" fmla="*/ 0 h 356972"/>
                <a:gd name="connsiteX3" fmla="*/ 0 w 151598"/>
                <a:gd name="connsiteY3" fmla="*/ 0 h 356972"/>
                <a:gd name="connsiteX0" fmla="*/ 0 w 151357"/>
                <a:gd name="connsiteY0" fmla="*/ 0 h 356972"/>
                <a:gd name="connsiteX1" fmla="*/ 150655 w 151357"/>
                <a:gd name="connsiteY1" fmla="*/ 356972 h 356972"/>
                <a:gd name="connsiteX2" fmla="*/ 151316 w 151357"/>
                <a:gd name="connsiteY2" fmla="*/ 0 h 356972"/>
                <a:gd name="connsiteX3" fmla="*/ 0 w 151357"/>
                <a:gd name="connsiteY3" fmla="*/ 0 h 3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57" h="356972">
                  <a:moveTo>
                    <a:pt x="0" y="0"/>
                  </a:moveTo>
                  <a:cubicBezTo>
                    <a:pt x="49350" y="115769"/>
                    <a:pt x="101305" y="241203"/>
                    <a:pt x="150655" y="356972"/>
                  </a:cubicBezTo>
                  <a:cubicBezTo>
                    <a:pt x="151075" y="208481"/>
                    <a:pt x="151493" y="119981"/>
                    <a:pt x="1513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B80EE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42FA4E7-0B07-4097-9D8B-0794EBFDC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53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1">
            <a:extLst>
              <a:ext uri="{FF2B5EF4-FFF2-40B4-BE49-F238E27FC236}">
                <a16:creationId xmlns:a16="http://schemas.microsoft.com/office/drawing/2014/main" id="{850456EA-5BE0-2446-8861-13BDE0841B14}"/>
              </a:ext>
            </a:extLst>
          </p:cNvPr>
          <p:cNvSpPr/>
          <p:nvPr userDrawn="1"/>
        </p:nvSpPr>
        <p:spPr>
          <a:xfrm flipH="1" flipV="1">
            <a:off x="6424870" y="0"/>
            <a:ext cx="5767129" cy="6858000"/>
          </a:xfrm>
          <a:custGeom>
            <a:avLst/>
            <a:gdLst>
              <a:gd name="connsiteX0" fmla="*/ 0 w 4252071"/>
              <a:gd name="connsiteY0" fmla="*/ 0 h 6858000"/>
              <a:gd name="connsiteX1" fmla="*/ 4252071 w 4252071"/>
              <a:gd name="connsiteY1" fmla="*/ 0 h 6858000"/>
              <a:gd name="connsiteX2" fmla="*/ 4252071 w 4252071"/>
              <a:gd name="connsiteY2" fmla="*/ 6858000 h 6858000"/>
              <a:gd name="connsiteX3" fmla="*/ 0 w 4252071"/>
              <a:gd name="connsiteY3" fmla="*/ 6858000 h 6858000"/>
              <a:gd name="connsiteX4" fmla="*/ 0 w 4252071"/>
              <a:gd name="connsiteY4" fmla="*/ 0 h 6858000"/>
              <a:gd name="connsiteX0" fmla="*/ 0 w 6417047"/>
              <a:gd name="connsiteY0" fmla="*/ 0 h 6858000"/>
              <a:gd name="connsiteX1" fmla="*/ 4252071 w 6417047"/>
              <a:gd name="connsiteY1" fmla="*/ 0 h 6858000"/>
              <a:gd name="connsiteX2" fmla="*/ 6417047 w 6417047"/>
              <a:gd name="connsiteY2" fmla="*/ 6858000 h 6858000"/>
              <a:gd name="connsiteX3" fmla="*/ 0 w 6417047"/>
              <a:gd name="connsiteY3" fmla="*/ 6858000 h 6858000"/>
              <a:gd name="connsiteX4" fmla="*/ 0 w 6417047"/>
              <a:gd name="connsiteY4" fmla="*/ 0 h 6858000"/>
              <a:gd name="connsiteX0" fmla="*/ 0 w 6417047"/>
              <a:gd name="connsiteY0" fmla="*/ 0 h 6858000"/>
              <a:gd name="connsiteX1" fmla="*/ 4924424 w 6417047"/>
              <a:gd name="connsiteY1" fmla="*/ 0 h 6858000"/>
              <a:gd name="connsiteX2" fmla="*/ 6417047 w 6417047"/>
              <a:gd name="connsiteY2" fmla="*/ 6858000 h 6858000"/>
              <a:gd name="connsiteX3" fmla="*/ 0 w 6417047"/>
              <a:gd name="connsiteY3" fmla="*/ 6858000 h 6858000"/>
              <a:gd name="connsiteX4" fmla="*/ 0 w 6417047"/>
              <a:gd name="connsiteY4" fmla="*/ 0 h 6858000"/>
              <a:gd name="connsiteX0" fmla="*/ 0 w 6659094"/>
              <a:gd name="connsiteY0" fmla="*/ 0 h 6858000"/>
              <a:gd name="connsiteX1" fmla="*/ 4924424 w 6659094"/>
              <a:gd name="connsiteY1" fmla="*/ 0 h 6858000"/>
              <a:gd name="connsiteX2" fmla="*/ 6659094 w 6659094"/>
              <a:gd name="connsiteY2" fmla="*/ 6858000 h 6858000"/>
              <a:gd name="connsiteX3" fmla="*/ 0 w 6659094"/>
              <a:gd name="connsiteY3" fmla="*/ 6858000 h 6858000"/>
              <a:gd name="connsiteX4" fmla="*/ 0 w 6659094"/>
              <a:gd name="connsiteY4" fmla="*/ 0 h 6858000"/>
              <a:gd name="connsiteX0" fmla="*/ 0 w 6659094"/>
              <a:gd name="connsiteY0" fmla="*/ 0 h 6858000"/>
              <a:gd name="connsiteX1" fmla="*/ 3252651 w 6659094"/>
              <a:gd name="connsiteY1" fmla="*/ 0 h 6858000"/>
              <a:gd name="connsiteX2" fmla="*/ 6659094 w 6659094"/>
              <a:gd name="connsiteY2" fmla="*/ 6858000 h 6858000"/>
              <a:gd name="connsiteX3" fmla="*/ 0 w 6659094"/>
              <a:gd name="connsiteY3" fmla="*/ 6858000 h 6858000"/>
              <a:gd name="connsiteX4" fmla="*/ 0 w 6659094"/>
              <a:gd name="connsiteY4" fmla="*/ 0 h 6858000"/>
              <a:gd name="connsiteX0" fmla="*/ 0 w 4935724"/>
              <a:gd name="connsiteY0" fmla="*/ 0 h 6858000"/>
              <a:gd name="connsiteX1" fmla="*/ 3252651 w 4935724"/>
              <a:gd name="connsiteY1" fmla="*/ 0 h 6858000"/>
              <a:gd name="connsiteX2" fmla="*/ 4935724 w 4935724"/>
              <a:gd name="connsiteY2" fmla="*/ 6858000 h 6858000"/>
              <a:gd name="connsiteX3" fmla="*/ 0 w 4935724"/>
              <a:gd name="connsiteY3" fmla="*/ 6858000 h 6858000"/>
              <a:gd name="connsiteX4" fmla="*/ 0 w 4935724"/>
              <a:gd name="connsiteY4" fmla="*/ 0 h 6858000"/>
              <a:gd name="connsiteX0" fmla="*/ 0 w 5689053"/>
              <a:gd name="connsiteY0" fmla="*/ 0 h 6858000"/>
              <a:gd name="connsiteX1" fmla="*/ 3252651 w 5689053"/>
              <a:gd name="connsiteY1" fmla="*/ 0 h 6858000"/>
              <a:gd name="connsiteX2" fmla="*/ 5689053 w 5689053"/>
              <a:gd name="connsiteY2" fmla="*/ 6858000 h 6858000"/>
              <a:gd name="connsiteX3" fmla="*/ 0 w 5689053"/>
              <a:gd name="connsiteY3" fmla="*/ 6858000 h 6858000"/>
              <a:gd name="connsiteX4" fmla="*/ 0 w 5689053"/>
              <a:gd name="connsiteY4" fmla="*/ 0 h 6858000"/>
              <a:gd name="connsiteX0" fmla="*/ 0 w 4922316"/>
              <a:gd name="connsiteY0" fmla="*/ 0 h 6858000"/>
              <a:gd name="connsiteX1" fmla="*/ 3252651 w 4922316"/>
              <a:gd name="connsiteY1" fmla="*/ 0 h 6858000"/>
              <a:gd name="connsiteX2" fmla="*/ 4922316 w 4922316"/>
              <a:gd name="connsiteY2" fmla="*/ 6848670 h 6858000"/>
              <a:gd name="connsiteX3" fmla="*/ 0 w 4922316"/>
              <a:gd name="connsiteY3" fmla="*/ 6858000 h 6858000"/>
              <a:gd name="connsiteX4" fmla="*/ 0 w 4922316"/>
              <a:gd name="connsiteY4" fmla="*/ 0 h 6858000"/>
              <a:gd name="connsiteX0" fmla="*/ 0 w 4922316"/>
              <a:gd name="connsiteY0" fmla="*/ 0 h 6858000"/>
              <a:gd name="connsiteX1" fmla="*/ 2677598 w 4922316"/>
              <a:gd name="connsiteY1" fmla="*/ 0 h 6858000"/>
              <a:gd name="connsiteX2" fmla="*/ 4922316 w 4922316"/>
              <a:gd name="connsiteY2" fmla="*/ 6848670 h 6858000"/>
              <a:gd name="connsiteX3" fmla="*/ 0 w 4922316"/>
              <a:gd name="connsiteY3" fmla="*/ 6858000 h 6858000"/>
              <a:gd name="connsiteX4" fmla="*/ 0 w 4922316"/>
              <a:gd name="connsiteY4" fmla="*/ 0 h 6858000"/>
              <a:gd name="connsiteX0" fmla="*/ 0 w 4930302"/>
              <a:gd name="connsiteY0" fmla="*/ 0 h 6867331"/>
              <a:gd name="connsiteX1" fmla="*/ 2677598 w 4930302"/>
              <a:gd name="connsiteY1" fmla="*/ 0 h 6867331"/>
              <a:gd name="connsiteX2" fmla="*/ 4930302 w 4930302"/>
              <a:gd name="connsiteY2" fmla="*/ 6867331 h 6867331"/>
              <a:gd name="connsiteX3" fmla="*/ 0 w 4930302"/>
              <a:gd name="connsiteY3" fmla="*/ 6858000 h 6867331"/>
              <a:gd name="connsiteX4" fmla="*/ 0 w 4930302"/>
              <a:gd name="connsiteY4" fmla="*/ 0 h 6867331"/>
              <a:gd name="connsiteX0" fmla="*/ 0 w 4933433"/>
              <a:gd name="connsiteY0" fmla="*/ 0 h 6858000"/>
              <a:gd name="connsiteX1" fmla="*/ 2677598 w 4933433"/>
              <a:gd name="connsiteY1" fmla="*/ 0 h 6858000"/>
              <a:gd name="connsiteX2" fmla="*/ 4933433 w 4933433"/>
              <a:gd name="connsiteY2" fmla="*/ 6827097 h 6858000"/>
              <a:gd name="connsiteX3" fmla="*/ 0 w 4933433"/>
              <a:gd name="connsiteY3" fmla="*/ 6858000 h 6858000"/>
              <a:gd name="connsiteX4" fmla="*/ 0 w 4933433"/>
              <a:gd name="connsiteY4" fmla="*/ 0 h 6858000"/>
              <a:gd name="connsiteX0" fmla="*/ 0 w 4936564"/>
              <a:gd name="connsiteY0" fmla="*/ 0 h 6858000"/>
              <a:gd name="connsiteX1" fmla="*/ 2677598 w 4936564"/>
              <a:gd name="connsiteY1" fmla="*/ 0 h 6858000"/>
              <a:gd name="connsiteX2" fmla="*/ 4936564 w 4936564"/>
              <a:gd name="connsiteY2" fmla="*/ 6856358 h 6858000"/>
              <a:gd name="connsiteX3" fmla="*/ 0 w 4936564"/>
              <a:gd name="connsiteY3" fmla="*/ 6858000 h 6858000"/>
              <a:gd name="connsiteX4" fmla="*/ 0 w 493656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6564" h="6858000">
                <a:moveTo>
                  <a:pt x="0" y="0"/>
                </a:moveTo>
                <a:lnTo>
                  <a:pt x="2677598" y="0"/>
                </a:lnTo>
                <a:lnTo>
                  <a:pt x="4936564" y="6856358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8E0"/>
              </a:gs>
              <a:gs pos="100000">
                <a:srgbClr val="044EA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CB25E5-5F05-4443-A6EF-FFD52978F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1890" y="3325899"/>
            <a:ext cx="871842" cy="2062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lvl1pPr marL="0" indent="0" algn="ctr">
              <a:buNone/>
              <a:defRPr lang="en-US" sz="800" b="0" i="0" spc="42" baseline="0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FDFD42-A0B4-4FBA-9372-6EC2E1C91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381002"/>
            <a:ext cx="11180045" cy="600227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t">
            <a:spAutoFit/>
          </a:bodyPr>
          <a:lstStyle>
            <a:lvl1pPr>
              <a:defRPr lang="en-US" sz="2600" b="1" i="0" u="none" dirty="0">
                <a:solidFill>
                  <a:srgbClr val="262626"/>
                </a:solidFill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EE2E2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 userDrawn="1"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518B323-E8A4-458D-BCF0-74180247E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0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5FA5-55C4-9C26-502C-C4B91843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8D98-DB49-5594-4B12-A7453DB3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5DD4F-2301-C1D7-1385-69A4C4FC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408B4-CEE5-F9EC-3731-DCE77D79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9DA5-2172-84B3-57A5-CEE6A1B7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08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F3E0E9-2F25-CA45-B90B-FA73746FB5C6}"/>
              </a:ext>
            </a:extLst>
          </p:cNvPr>
          <p:cNvSpPr/>
          <p:nvPr userDrawn="1"/>
        </p:nvSpPr>
        <p:spPr>
          <a:xfrm>
            <a:off x="-13370" y="0"/>
            <a:ext cx="61093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CB25E5-5F05-4443-A6EF-FFD52978F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1890" y="3325899"/>
            <a:ext cx="871842" cy="2062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lvl1pPr marL="0" indent="0" algn="ctr">
              <a:buNone/>
              <a:defRPr lang="en-US" sz="800" b="0" i="0" spc="42" baseline="0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FDFD42-A0B4-4FBA-9372-6EC2E1C91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381002"/>
            <a:ext cx="11180045" cy="600227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t">
            <a:spAutoFit/>
          </a:bodyPr>
          <a:lstStyle>
            <a:lvl1pPr>
              <a:defRPr lang="en-US" sz="2600" b="1" i="0" dirty="0">
                <a:solidFill>
                  <a:srgbClr val="262626"/>
                </a:solidFill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EE2E2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 userDrawn="1"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931C5-FF3F-F145-A021-92B78E56FB4C}"/>
              </a:ext>
            </a:extLst>
          </p:cNvPr>
          <p:cNvGrpSpPr/>
          <p:nvPr userDrawn="1"/>
        </p:nvGrpSpPr>
        <p:grpSpPr>
          <a:xfrm rot="16200000">
            <a:off x="5748165" y="3099710"/>
            <a:ext cx="696648" cy="673940"/>
            <a:chOff x="6899471" y="2534735"/>
            <a:chExt cx="844851" cy="84485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02D45C-EAD4-5E4F-BFD0-DCBEB3EC638A}"/>
                </a:ext>
              </a:extLst>
            </p:cNvPr>
            <p:cNvSpPr/>
            <p:nvPr/>
          </p:nvSpPr>
          <p:spPr>
            <a:xfrm>
              <a:off x="6899471" y="2534735"/>
              <a:ext cx="844851" cy="844851"/>
            </a:xfrm>
            <a:prstGeom prst="ellipse">
              <a:avLst/>
            </a:prstGeom>
            <a:solidFill>
              <a:srgbClr val="3B8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F1C55D7-F860-DE41-A41A-8297A9FF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2570" y="2823394"/>
              <a:ext cx="258652" cy="267533"/>
            </a:xfrm>
            <a:prstGeom prst="rect">
              <a:avLst/>
            </a:prstGeom>
          </p:spPr>
        </p:pic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7745990-ECB1-814E-8762-2098829B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5847" y="1362231"/>
            <a:ext cx="4806351" cy="481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D06EFE11-9917-48A8-9F79-FBB1560893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F4A266-530F-F249-9DB3-FC97677C8C20}"/>
              </a:ext>
            </a:extLst>
          </p:cNvPr>
          <p:cNvGrpSpPr/>
          <p:nvPr userDrawn="1"/>
        </p:nvGrpSpPr>
        <p:grpSpPr>
          <a:xfrm rot="16200000">
            <a:off x="6614588" y="3099710"/>
            <a:ext cx="696648" cy="673940"/>
            <a:chOff x="6899471" y="2534735"/>
            <a:chExt cx="844851" cy="8448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EC042C-046E-2542-AD8C-E270D2417640}"/>
                </a:ext>
              </a:extLst>
            </p:cNvPr>
            <p:cNvSpPr/>
            <p:nvPr/>
          </p:nvSpPr>
          <p:spPr>
            <a:xfrm>
              <a:off x="6899471" y="2534735"/>
              <a:ext cx="844851" cy="844851"/>
            </a:xfrm>
            <a:prstGeom prst="ellipse">
              <a:avLst/>
            </a:prstGeom>
            <a:solidFill>
              <a:srgbClr val="3B8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D3B0A87-089E-D04E-973E-8DA73FD07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2570" y="2823394"/>
              <a:ext cx="258652" cy="267533"/>
            </a:xfrm>
            <a:prstGeom prst="rect">
              <a:avLst/>
            </a:prstGeom>
          </p:spPr>
        </p:pic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CB25E5-5F05-4443-A6EF-FFD52978F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1889" y="3325899"/>
            <a:ext cx="871842" cy="2062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lvl1pPr marL="0" indent="0" algn="ctr">
              <a:buNone/>
              <a:defRPr lang="en-US" sz="800" b="0" i="0" spc="42" baseline="0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FDFD42-A0B4-4FBA-9372-6EC2E1C91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381002"/>
            <a:ext cx="11180045" cy="600227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t">
            <a:spAutoFit/>
          </a:bodyPr>
          <a:lstStyle>
            <a:lvl1pPr>
              <a:defRPr lang="en-US" sz="2600" b="0" i="0" dirty="0">
                <a:solidFill>
                  <a:srgbClr val="262626"/>
                </a:solidFill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EE2E2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 userDrawn="1"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7745990-ECB1-814E-8762-2098829B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7638"/>
            <a:ext cx="4806351" cy="481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FFFFF2E-EF6E-4BDD-948C-D57BAB8AD9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6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B018-CD59-114E-EDC7-7F5C8FEE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5C2ED-2C1B-6299-742D-AB670C535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47C7-1C8A-CEF2-21B0-6F46E108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498F8-309B-96D8-173C-40D52CFB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47240-DDE9-D1C0-0E07-9F6870D2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2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C0F3-FB53-6A12-F1B5-EC875B91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3EDF-00CE-824F-EC15-3E86F4F2C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E7C99-F1EB-BCE6-3EA6-75CFA273C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6658D-A17A-EA7F-568E-5F1BE146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35B42-B4A1-CD13-9F23-C052E47C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97663-8750-E64F-4497-370772D9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9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9D18-FA67-C964-8425-662588BA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8B309-A154-C2D8-813C-5BEE07FCD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707AB-01A7-1F0C-4B9F-0314FE17F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0E418-B132-559A-9A5F-74597A201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7C9E9-257F-714D-9276-40F75AFC0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29433-7F49-6241-EAB0-1F83018A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3C12B-5463-70A7-D585-F5B2FDB2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94450-39B1-17D5-2BB6-D76B0E32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D06F-1759-3FEE-6A2E-9E01416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BC4A4-DC59-0510-652C-AB27C2BAA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14312-46B1-8FC9-7150-476A6B9B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115F9-99FC-9A0E-FE29-407E20BA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9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E3FDD-C335-9181-B792-4CB0BAB7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853C-C391-42A9-A72E-57EB878A5601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71C2D-78C6-C342-9100-EDCA9617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78497-A352-64ED-2564-87F823D3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B79B-EDB6-4B78-A5B3-61E01E97DA4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4D55EE-4ED7-7CF8-D2B9-CDE37CFDA04C}"/>
              </a:ext>
            </a:extLst>
          </p:cNvPr>
          <p:cNvGrpSpPr/>
          <p:nvPr userDrawn="1"/>
        </p:nvGrpSpPr>
        <p:grpSpPr>
          <a:xfrm>
            <a:off x="11286254" y="1"/>
            <a:ext cx="912850" cy="2264200"/>
            <a:chOff x="10902310" y="0"/>
            <a:chExt cx="1291565" cy="32035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14A900-3B73-153C-F806-21E3E4CA77BD}"/>
                </a:ext>
              </a:extLst>
            </p:cNvPr>
            <p:cNvSpPr/>
            <p:nvPr/>
          </p:nvSpPr>
          <p:spPr>
            <a:xfrm>
              <a:off x="10902310" y="0"/>
              <a:ext cx="1291030" cy="3203551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4445"/>
                <a:gd name="connsiteX1" fmla="*/ 242112 w 242457"/>
                <a:gd name="connsiteY1" fmla="*/ 644445 h 644445"/>
                <a:gd name="connsiteX2" fmla="*/ 242457 w 242457"/>
                <a:gd name="connsiteY2" fmla="*/ 231313 h 644445"/>
                <a:gd name="connsiteX3" fmla="*/ 148332 w 242457"/>
                <a:gd name="connsiteY3" fmla="*/ 0 h 644445"/>
                <a:gd name="connsiteX4" fmla="*/ 0 w 242457"/>
                <a:gd name="connsiteY4" fmla="*/ 0 h 644445"/>
                <a:gd name="connsiteX0" fmla="*/ 0 w 242457"/>
                <a:gd name="connsiteY0" fmla="*/ 0 h 598116"/>
                <a:gd name="connsiteX1" fmla="*/ 242112 w 242457"/>
                <a:gd name="connsiteY1" fmla="*/ 598116 h 598116"/>
                <a:gd name="connsiteX2" fmla="*/ 242457 w 242457"/>
                <a:gd name="connsiteY2" fmla="*/ 231313 h 598116"/>
                <a:gd name="connsiteX3" fmla="*/ 148332 w 242457"/>
                <a:gd name="connsiteY3" fmla="*/ 0 h 598116"/>
                <a:gd name="connsiteX4" fmla="*/ 0 w 242457"/>
                <a:gd name="connsiteY4" fmla="*/ 0 h 598116"/>
                <a:gd name="connsiteX0" fmla="*/ 0 w 242709"/>
                <a:gd name="connsiteY0" fmla="*/ 0 h 599304"/>
                <a:gd name="connsiteX1" fmla="*/ 242709 w 242709"/>
                <a:gd name="connsiteY1" fmla="*/ 599304 h 599304"/>
                <a:gd name="connsiteX2" fmla="*/ 242457 w 242709"/>
                <a:gd name="connsiteY2" fmla="*/ 231313 h 599304"/>
                <a:gd name="connsiteX3" fmla="*/ 148332 w 242709"/>
                <a:gd name="connsiteY3" fmla="*/ 0 h 599304"/>
                <a:gd name="connsiteX4" fmla="*/ 0 w 242709"/>
                <a:gd name="connsiteY4" fmla="*/ 0 h 5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09" h="599304">
                  <a:moveTo>
                    <a:pt x="0" y="0"/>
                  </a:moveTo>
                  <a:lnTo>
                    <a:pt x="242709" y="599304"/>
                  </a:lnTo>
                  <a:lnTo>
                    <a:pt x="242457" y="231313"/>
                  </a:lnTo>
                  <a:lnTo>
                    <a:pt x="148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CF4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9FFC549-A755-B150-1615-57145D104D03}"/>
                </a:ext>
              </a:extLst>
            </p:cNvPr>
            <p:cNvSpPr/>
            <p:nvPr/>
          </p:nvSpPr>
          <p:spPr>
            <a:xfrm>
              <a:off x="11442018" y="1"/>
              <a:ext cx="751857" cy="1781968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231313"/>
                <a:gd name="connsiteX1" fmla="*/ 242457 w 242457"/>
                <a:gd name="connsiteY1" fmla="*/ 231313 h 231313"/>
                <a:gd name="connsiteX2" fmla="*/ 148332 w 242457"/>
                <a:gd name="connsiteY2" fmla="*/ 0 h 231313"/>
                <a:gd name="connsiteX3" fmla="*/ 0 w 242457"/>
                <a:gd name="connsiteY3" fmla="*/ 0 h 231313"/>
                <a:gd name="connsiteX0" fmla="*/ 0 w 221620"/>
                <a:gd name="connsiteY0" fmla="*/ 0 h 524191"/>
                <a:gd name="connsiteX1" fmla="*/ 221620 w 221620"/>
                <a:gd name="connsiteY1" fmla="*/ 524191 h 524191"/>
                <a:gd name="connsiteX2" fmla="*/ 148332 w 221620"/>
                <a:gd name="connsiteY2" fmla="*/ 0 h 524191"/>
                <a:gd name="connsiteX3" fmla="*/ 0 w 221620"/>
                <a:gd name="connsiteY3" fmla="*/ 0 h 524191"/>
                <a:gd name="connsiteX0" fmla="*/ 0 w 246364"/>
                <a:gd name="connsiteY0" fmla="*/ 0 h 579916"/>
                <a:gd name="connsiteX1" fmla="*/ 246364 w 246364"/>
                <a:gd name="connsiteY1" fmla="*/ 579916 h 579916"/>
                <a:gd name="connsiteX2" fmla="*/ 148332 w 246364"/>
                <a:gd name="connsiteY2" fmla="*/ 0 h 579916"/>
                <a:gd name="connsiteX3" fmla="*/ 0 w 246364"/>
                <a:gd name="connsiteY3" fmla="*/ 0 h 579916"/>
                <a:gd name="connsiteX0" fmla="*/ 0 w 246364"/>
                <a:gd name="connsiteY0" fmla="*/ 0 h 579916"/>
                <a:gd name="connsiteX1" fmla="*/ 150655 w 246364"/>
                <a:gd name="connsiteY1" fmla="*/ 356378 h 579916"/>
                <a:gd name="connsiteX2" fmla="*/ 246364 w 246364"/>
                <a:gd name="connsiteY2" fmla="*/ 579916 h 579916"/>
                <a:gd name="connsiteX3" fmla="*/ 148332 w 246364"/>
                <a:gd name="connsiteY3" fmla="*/ 0 h 579916"/>
                <a:gd name="connsiteX4" fmla="*/ 0 w 246364"/>
                <a:gd name="connsiteY4" fmla="*/ 0 h 579916"/>
                <a:gd name="connsiteX0" fmla="*/ 0 w 150655"/>
                <a:gd name="connsiteY0" fmla="*/ 0 h 356378"/>
                <a:gd name="connsiteX1" fmla="*/ 150655 w 150655"/>
                <a:gd name="connsiteY1" fmla="*/ 356378 h 356378"/>
                <a:gd name="connsiteX2" fmla="*/ 148332 w 150655"/>
                <a:gd name="connsiteY2" fmla="*/ 0 h 356378"/>
                <a:gd name="connsiteX3" fmla="*/ 0 w 150655"/>
                <a:gd name="connsiteY3" fmla="*/ 0 h 356378"/>
                <a:gd name="connsiteX0" fmla="*/ 0 w 148420"/>
                <a:gd name="connsiteY0" fmla="*/ 0 h 358754"/>
                <a:gd name="connsiteX1" fmla="*/ 145283 w 148420"/>
                <a:gd name="connsiteY1" fmla="*/ 358754 h 358754"/>
                <a:gd name="connsiteX2" fmla="*/ 148332 w 148420"/>
                <a:gd name="connsiteY2" fmla="*/ 0 h 358754"/>
                <a:gd name="connsiteX3" fmla="*/ 0 w 148420"/>
                <a:gd name="connsiteY3" fmla="*/ 0 h 358754"/>
                <a:gd name="connsiteX0" fmla="*/ 0 w 150655"/>
                <a:gd name="connsiteY0" fmla="*/ 0 h 356972"/>
                <a:gd name="connsiteX1" fmla="*/ 150655 w 150655"/>
                <a:gd name="connsiteY1" fmla="*/ 356972 h 356972"/>
                <a:gd name="connsiteX2" fmla="*/ 148332 w 150655"/>
                <a:gd name="connsiteY2" fmla="*/ 0 h 356972"/>
                <a:gd name="connsiteX3" fmla="*/ 0 w 150655"/>
                <a:gd name="connsiteY3" fmla="*/ 0 h 356972"/>
                <a:gd name="connsiteX0" fmla="*/ 0 w 150713"/>
                <a:gd name="connsiteY0" fmla="*/ 0 h 356972"/>
                <a:gd name="connsiteX1" fmla="*/ 150655 w 150713"/>
                <a:gd name="connsiteY1" fmla="*/ 356972 h 356972"/>
                <a:gd name="connsiteX2" fmla="*/ 148332 w 150713"/>
                <a:gd name="connsiteY2" fmla="*/ 0 h 356972"/>
                <a:gd name="connsiteX3" fmla="*/ 0 w 150713"/>
                <a:gd name="connsiteY3" fmla="*/ 0 h 356972"/>
                <a:gd name="connsiteX0" fmla="*/ 0 w 151598"/>
                <a:gd name="connsiteY0" fmla="*/ 0 h 356972"/>
                <a:gd name="connsiteX1" fmla="*/ 150655 w 151598"/>
                <a:gd name="connsiteY1" fmla="*/ 356972 h 356972"/>
                <a:gd name="connsiteX2" fmla="*/ 151316 w 151598"/>
                <a:gd name="connsiteY2" fmla="*/ 0 h 356972"/>
                <a:gd name="connsiteX3" fmla="*/ 0 w 151598"/>
                <a:gd name="connsiteY3" fmla="*/ 0 h 356972"/>
                <a:gd name="connsiteX0" fmla="*/ 0 w 151357"/>
                <a:gd name="connsiteY0" fmla="*/ 0 h 356972"/>
                <a:gd name="connsiteX1" fmla="*/ 150655 w 151357"/>
                <a:gd name="connsiteY1" fmla="*/ 356972 h 356972"/>
                <a:gd name="connsiteX2" fmla="*/ 151316 w 151357"/>
                <a:gd name="connsiteY2" fmla="*/ 0 h 356972"/>
                <a:gd name="connsiteX3" fmla="*/ 0 w 151357"/>
                <a:gd name="connsiteY3" fmla="*/ 0 h 3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57" h="356972">
                  <a:moveTo>
                    <a:pt x="0" y="0"/>
                  </a:moveTo>
                  <a:cubicBezTo>
                    <a:pt x="49350" y="115769"/>
                    <a:pt x="101305" y="241203"/>
                    <a:pt x="150655" y="356972"/>
                  </a:cubicBezTo>
                  <a:cubicBezTo>
                    <a:pt x="151075" y="208481"/>
                    <a:pt x="151493" y="119981"/>
                    <a:pt x="1513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B80EE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C7D183D-6A66-F582-8AA0-014366C2A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7595" y="6378061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7FDA-128B-F85F-82BB-43B73333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8CC21-7710-D79F-0397-E483AAE9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CE74-5EB0-DF76-80E3-E9B00BBE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C7EF4-0029-F8A3-0399-C1D0F209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06C20-B5CB-14CB-3005-01005F5C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B82B1-EBAA-87A9-3317-163D75C1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9A46-95F4-03C5-9128-3891C2D1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D023FB-76EF-0775-F94A-A77FD51E3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D20D0-345E-CA07-FC11-1B6628D60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DF35B-F3B2-9B6E-0F6F-A4C94534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5EAA3-4812-CBE4-4892-758A4A4B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F4ECE-1BE8-4ABC-B9B6-96F08C5F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8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A99A2-7146-A1FD-C63E-5D17BE68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23909-49B9-E85D-4BF9-E772F994A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8BCAE-461B-DD5A-B325-4195EC0CF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26B8-D782-7940-AE79-5AC3D1BF4F8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E226D-E1B5-34E0-DB87-F7FFA1242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5D91F-E7F4-BC8E-49D3-0EB499319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84698-4D19-1D4C-9B72-C8D2C44D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6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70" r:id="rId15"/>
    <p:sldLayoutId id="2147483672" r:id="rId16"/>
    <p:sldLayoutId id="2147483671" r:id="rId17"/>
    <p:sldLayoutId id="2147483661" r:id="rId18"/>
    <p:sldLayoutId id="2147483662" r:id="rId19"/>
    <p:sldLayoutId id="2147483663" r:id="rId20"/>
    <p:sldLayoutId id="2147483664" r:id="rId2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746581-966B-4F8C-BF52-1A9737A28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F0EA77-3F93-487A-A981-476A8D4C8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385" y="1576127"/>
            <a:ext cx="5189128" cy="2269129"/>
          </a:xfrm>
        </p:spPr>
        <p:txBody>
          <a:bodyPr anchor="b">
            <a:normAutofit/>
          </a:bodyPr>
          <a:lstStyle/>
          <a:p>
            <a:r>
              <a:rPr lang="en-IN" sz="4400" b="1" dirty="0">
                <a:latin typeface="Calibri"/>
              </a:rPr>
              <a:t>BUILD YOUR OWN CAR Web Application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3DE077-2591-0164-0646-AB92397F2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0550" y="4128744"/>
            <a:ext cx="4114799" cy="1333337"/>
          </a:xfrm>
        </p:spPr>
        <p:txBody>
          <a:bodyPr>
            <a:normAutofit/>
          </a:bodyPr>
          <a:lstStyle/>
          <a:p>
            <a:r>
              <a:rPr lang="en-US" sz="1800"/>
              <a:t>By Samskruthi Akkaladevi</a:t>
            </a: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0AC852D5-18AA-415B-A8B9-F2517F63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0216" y="0"/>
            <a:ext cx="5111785" cy="6858000"/>
          </a:xfrm>
          <a:custGeom>
            <a:avLst/>
            <a:gdLst>
              <a:gd name="connsiteX0" fmla="*/ 492904 w 5111785"/>
              <a:gd name="connsiteY0" fmla="*/ 0 h 6858000"/>
              <a:gd name="connsiteX1" fmla="*/ 5111785 w 5111785"/>
              <a:gd name="connsiteY1" fmla="*/ 0 h 6858000"/>
              <a:gd name="connsiteX2" fmla="*/ 5111785 w 5111785"/>
              <a:gd name="connsiteY2" fmla="*/ 6858000 h 6858000"/>
              <a:gd name="connsiteX3" fmla="*/ 602942 w 5111785"/>
              <a:gd name="connsiteY3" fmla="*/ 6858000 h 6858000"/>
              <a:gd name="connsiteX4" fmla="*/ 602434 w 5111785"/>
              <a:gd name="connsiteY4" fmla="*/ 6850665 h 6858000"/>
              <a:gd name="connsiteX5" fmla="*/ 598025 w 5111785"/>
              <a:gd name="connsiteY5" fmla="*/ 6766948 h 6858000"/>
              <a:gd name="connsiteX6" fmla="*/ 599183 w 5111785"/>
              <a:gd name="connsiteY6" fmla="*/ 6744800 h 6858000"/>
              <a:gd name="connsiteX7" fmla="*/ 602950 w 5111785"/>
              <a:gd name="connsiteY7" fmla="*/ 6734372 h 6858000"/>
              <a:gd name="connsiteX8" fmla="*/ 593926 w 5111785"/>
              <a:gd name="connsiteY8" fmla="*/ 6702019 h 6858000"/>
              <a:gd name="connsiteX9" fmla="*/ 586645 w 5111785"/>
              <a:gd name="connsiteY9" fmla="*/ 6649852 h 6858000"/>
              <a:gd name="connsiteX10" fmla="*/ 581876 w 5111785"/>
              <a:gd name="connsiteY10" fmla="*/ 6625498 h 6858000"/>
              <a:gd name="connsiteX11" fmla="*/ 575331 w 5111785"/>
              <a:gd name="connsiteY11" fmla="*/ 6517055 h 6858000"/>
              <a:gd name="connsiteX12" fmla="*/ 582438 w 5111785"/>
              <a:gd name="connsiteY12" fmla="*/ 6457688 h 6858000"/>
              <a:gd name="connsiteX13" fmla="*/ 589335 w 5111785"/>
              <a:gd name="connsiteY13" fmla="*/ 6442355 h 6858000"/>
              <a:gd name="connsiteX14" fmla="*/ 586340 w 5111785"/>
              <a:gd name="connsiteY14" fmla="*/ 6433186 h 6858000"/>
              <a:gd name="connsiteX15" fmla="*/ 583475 w 5111785"/>
              <a:gd name="connsiteY15" fmla="*/ 6362033 h 6858000"/>
              <a:gd name="connsiteX16" fmla="*/ 570716 w 5111785"/>
              <a:gd name="connsiteY16" fmla="*/ 6316451 h 6858000"/>
              <a:gd name="connsiteX17" fmla="*/ 565601 w 5111785"/>
              <a:gd name="connsiteY17" fmla="*/ 6276289 h 6858000"/>
              <a:gd name="connsiteX18" fmla="*/ 570483 w 5111785"/>
              <a:gd name="connsiteY18" fmla="*/ 6229984 h 6858000"/>
              <a:gd name="connsiteX19" fmla="*/ 529093 w 5111785"/>
              <a:gd name="connsiteY19" fmla="*/ 6163073 h 6858000"/>
              <a:gd name="connsiteX20" fmla="*/ 524676 w 5111785"/>
              <a:gd name="connsiteY20" fmla="*/ 6111549 h 6858000"/>
              <a:gd name="connsiteX21" fmla="*/ 481814 w 5111785"/>
              <a:gd name="connsiteY21" fmla="*/ 6027914 h 6858000"/>
              <a:gd name="connsiteX22" fmla="*/ 474481 w 5111785"/>
              <a:gd name="connsiteY22" fmla="*/ 5933843 h 6858000"/>
              <a:gd name="connsiteX23" fmla="*/ 331689 w 5111785"/>
              <a:gd name="connsiteY23" fmla="*/ 5623394 h 6858000"/>
              <a:gd name="connsiteX24" fmla="*/ 322938 w 5111785"/>
              <a:gd name="connsiteY24" fmla="*/ 5541498 h 6858000"/>
              <a:gd name="connsiteX25" fmla="*/ 304970 w 5111785"/>
              <a:gd name="connsiteY25" fmla="*/ 5431135 h 6858000"/>
              <a:gd name="connsiteX26" fmla="*/ 287928 w 5111785"/>
              <a:gd name="connsiteY26" fmla="*/ 5384245 h 6858000"/>
              <a:gd name="connsiteX27" fmla="*/ 249638 w 5111785"/>
              <a:gd name="connsiteY27" fmla="*/ 5259981 h 6858000"/>
              <a:gd name="connsiteX28" fmla="*/ 223984 w 5111785"/>
              <a:gd name="connsiteY28" fmla="*/ 5139348 h 6858000"/>
              <a:gd name="connsiteX29" fmla="*/ 186482 w 5111785"/>
              <a:gd name="connsiteY29" fmla="*/ 5008984 h 6858000"/>
              <a:gd name="connsiteX30" fmla="*/ 87625 w 5111785"/>
              <a:gd name="connsiteY30" fmla="*/ 4704817 h 6858000"/>
              <a:gd name="connsiteX31" fmla="*/ 12921 w 5111785"/>
              <a:gd name="connsiteY31" fmla="*/ 4418617 h 6858000"/>
              <a:gd name="connsiteX32" fmla="*/ 17627 w 5111785"/>
              <a:gd name="connsiteY32" fmla="*/ 4193079 h 6858000"/>
              <a:gd name="connsiteX33" fmla="*/ 19221 w 5111785"/>
              <a:gd name="connsiteY33" fmla="*/ 3990988 h 6858000"/>
              <a:gd name="connsiteX34" fmla="*/ 15120 w 5111785"/>
              <a:gd name="connsiteY34" fmla="*/ 3920963 h 6858000"/>
              <a:gd name="connsiteX35" fmla="*/ 15795 w 5111785"/>
              <a:gd name="connsiteY35" fmla="*/ 3821298 h 6858000"/>
              <a:gd name="connsiteX36" fmla="*/ 46165 w 5111785"/>
              <a:gd name="connsiteY36" fmla="*/ 3712774 h 6858000"/>
              <a:gd name="connsiteX37" fmla="*/ 52280 w 5111785"/>
              <a:gd name="connsiteY37" fmla="*/ 3586121 h 6858000"/>
              <a:gd name="connsiteX38" fmla="*/ 52752 w 5111785"/>
              <a:gd name="connsiteY38" fmla="*/ 3491909 h 6858000"/>
              <a:gd name="connsiteX39" fmla="*/ 65388 w 5111785"/>
              <a:gd name="connsiteY39" fmla="*/ 3353600 h 6858000"/>
              <a:gd name="connsiteX40" fmla="*/ 65920 w 5111785"/>
              <a:gd name="connsiteY40" fmla="*/ 3234350 h 6858000"/>
              <a:gd name="connsiteX41" fmla="*/ 78585 w 5111785"/>
              <a:gd name="connsiteY41" fmla="*/ 3144084 h 6858000"/>
              <a:gd name="connsiteX42" fmla="*/ 71402 w 5111785"/>
              <a:gd name="connsiteY42" fmla="*/ 3191209 h 6858000"/>
              <a:gd name="connsiteX43" fmla="*/ 89624 w 5111785"/>
              <a:gd name="connsiteY43" fmla="*/ 3065099 h 6858000"/>
              <a:gd name="connsiteX44" fmla="*/ 106228 w 5111785"/>
              <a:gd name="connsiteY44" fmla="*/ 3005672 h 6858000"/>
              <a:gd name="connsiteX45" fmla="*/ 86886 w 5111785"/>
              <a:gd name="connsiteY45" fmla="*/ 2940629 h 6858000"/>
              <a:gd name="connsiteX46" fmla="*/ 132221 w 5111785"/>
              <a:gd name="connsiteY46" fmla="*/ 2835957 h 6858000"/>
              <a:gd name="connsiteX47" fmla="*/ 161866 w 5111785"/>
              <a:gd name="connsiteY47" fmla="*/ 2670852 h 6858000"/>
              <a:gd name="connsiteX48" fmla="*/ 198170 w 5111785"/>
              <a:gd name="connsiteY48" fmla="*/ 2614821 h 6858000"/>
              <a:gd name="connsiteX49" fmla="*/ 231859 w 5111785"/>
              <a:gd name="connsiteY49" fmla="*/ 2480512 h 6858000"/>
              <a:gd name="connsiteX50" fmla="*/ 257566 w 5111785"/>
              <a:gd name="connsiteY50" fmla="*/ 2374713 h 6858000"/>
              <a:gd name="connsiteX51" fmla="*/ 268065 w 5111785"/>
              <a:gd name="connsiteY51" fmla="*/ 2348315 h 6858000"/>
              <a:gd name="connsiteX52" fmla="*/ 294044 w 5111785"/>
              <a:gd name="connsiteY52" fmla="*/ 2291959 h 6858000"/>
              <a:gd name="connsiteX53" fmla="*/ 289235 w 5111785"/>
              <a:gd name="connsiteY53" fmla="*/ 2277215 h 6858000"/>
              <a:gd name="connsiteX54" fmla="*/ 289233 w 5111785"/>
              <a:gd name="connsiteY54" fmla="*/ 2277110 h 6858000"/>
              <a:gd name="connsiteX55" fmla="*/ 291323 w 5111785"/>
              <a:gd name="connsiteY55" fmla="*/ 2264083 h 6858000"/>
              <a:gd name="connsiteX56" fmla="*/ 292578 w 5111785"/>
              <a:gd name="connsiteY56" fmla="*/ 2266299 h 6858000"/>
              <a:gd name="connsiteX57" fmla="*/ 310400 w 5111785"/>
              <a:gd name="connsiteY57" fmla="*/ 2208286 h 6858000"/>
              <a:gd name="connsiteX58" fmla="*/ 299184 w 5111785"/>
              <a:gd name="connsiteY58" fmla="*/ 2165527 h 6858000"/>
              <a:gd name="connsiteX59" fmla="*/ 321942 w 5111785"/>
              <a:gd name="connsiteY59" fmla="*/ 2053434 h 6858000"/>
              <a:gd name="connsiteX60" fmla="*/ 347698 w 5111785"/>
              <a:gd name="connsiteY60" fmla="*/ 1982793 h 6858000"/>
              <a:gd name="connsiteX61" fmla="*/ 350823 w 5111785"/>
              <a:gd name="connsiteY61" fmla="*/ 1980301 h 6858000"/>
              <a:gd name="connsiteX62" fmla="*/ 355834 w 5111785"/>
              <a:gd name="connsiteY62" fmla="*/ 1965053 h 6858000"/>
              <a:gd name="connsiteX63" fmla="*/ 368193 w 5111785"/>
              <a:gd name="connsiteY63" fmla="*/ 1889702 h 6858000"/>
              <a:gd name="connsiteX64" fmla="*/ 370733 w 5111785"/>
              <a:gd name="connsiteY64" fmla="*/ 1877981 h 6858000"/>
              <a:gd name="connsiteX65" fmla="*/ 381229 w 5111785"/>
              <a:gd name="connsiteY65" fmla="*/ 1798263 h 6858000"/>
              <a:gd name="connsiteX66" fmla="*/ 383137 w 5111785"/>
              <a:gd name="connsiteY66" fmla="*/ 1785078 h 6858000"/>
              <a:gd name="connsiteX67" fmla="*/ 386715 w 5111785"/>
              <a:gd name="connsiteY67" fmla="*/ 1783200 h 6858000"/>
              <a:gd name="connsiteX68" fmla="*/ 387238 w 5111785"/>
              <a:gd name="connsiteY68" fmla="*/ 1778268 h 6858000"/>
              <a:gd name="connsiteX69" fmla="*/ 377749 w 5111785"/>
              <a:gd name="connsiteY69" fmla="*/ 1752599 h 6858000"/>
              <a:gd name="connsiteX70" fmla="*/ 381254 w 5111785"/>
              <a:gd name="connsiteY70" fmla="*/ 1639387 h 6858000"/>
              <a:gd name="connsiteX71" fmla="*/ 370506 w 5111785"/>
              <a:gd name="connsiteY71" fmla="*/ 1530597 h 6858000"/>
              <a:gd name="connsiteX72" fmla="*/ 372313 w 5111785"/>
              <a:gd name="connsiteY72" fmla="*/ 1366367 h 6858000"/>
              <a:gd name="connsiteX73" fmla="*/ 415718 w 5111785"/>
              <a:gd name="connsiteY73" fmla="*/ 1191472 h 6858000"/>
              <a:gd name="connsiteX74" fmla="*/ 440026 w 5111785"/>
              <a:gd name="connsiteY74" fmla="*/ 1165685 h 6858000"/>
              <a:gd name="connsiteX75" fmla="*/ 450558 w 5111785"/>
              <a:gd name="connsiteY75" fmla="*/ 1102553 h 6858000"/>
              <a:gd name="connsiteX76" fmla="*/ 454175 w 5111785"/>
              <a:gd name="connsiteY76" fmla="*/ 1066029 h 6858000"/>
              <a:gd name="connsiteX77" fmla="*/ 466721 w 5111785"/>
              <a:gd name="connsiteY77" fmla="*/ 966388 h 6858000"/>
              <a:gd name="connsiteX78" fmla="*/ 464202 w 5111785"/>
              <a:gd name="connsiteY78" fmla="*/ 878491 h 6858000"/>
              <a:gd name="connsiteX79" fmla="*/ 490153 w 5111785"/>
              <a:gd name="connsiteY79" fmla="*/ 820143 h 6858000"/>
              <a:gd name="connsiteX80" fmla="*/ 500188 w 5111785"/>
              <a:gd name="connsiteY80" fmla="*/ 797955 h 6858000"/>
              <a:gd name="connsiteX81" fmla="*/ 499499 w 5111785"/>
              <a:gd name="connsiteY81" fmla="*/ 792438 h 6858000"/>
              <a:gd name="connsiteX82" fmla="*/ 499513 w 5111785"/>
              <a:gd name="connsiteY82" fmla="*/ 784142 h 6858000"/>
              <a:gd name="connsiteX83" fmla="*/ 499665 w 5111785"/>
              <a:gd name="connsiteY83" fmla="*/ 783905 h 6858000"/>
              <a:gd name="connsiteX84" fmla="*/ 499377 w 5111785"/>
              <a:gd name="connsiteY84" fmla="*/ 776200 h 6858000"/>
              <a:gd name="connsiteX85" fmla="*/ 496036 w 5111785"/>
              <a:gd name="connsiteY85" fmla="*/ 738920 h 6858000"/>
              <a:gd name="connsiteX86" fmla="*/ 513145 w 5111785"/>
              <a:gd name="connsiteY86" fmla="*/ 664284 h 6858000"/>
              <a:gd name="connsiteX87" fmla="*/ 515311 w 5111785"/>
              <a:gd name="connsiteY87" fmla="*/ 652731 h 6858000"/>
              <a:gd name="connsiteX88" fmla="*/ 515974 w 5111785"/>
              <a:gd name="connsiteY88" fmla="*/ 651898 h 6858000"/>
              <a:gd name="connsiteX89" fmla="*/ 508700 w 5111785"/>
              <a:gd name="connsiteY89" fmla="*/ 576187 h 6858000"/>
              <a:gd name="connsiteX90" fmla="*/ 506663 w 5111785"/>
              <a:gd name="connsiteY90" fmla="*/ 573161 h 6858000"/>
              <a:gd name="connsiteX91" fmla="*/ 505952 w 5111785"/>
              <a:gd name="connsiteY91" fmla="*/ 555206 h 6858000"/>
              <a:gd name="connsiteX92" fmla="*/ 506523 w 5111785"/>
              <a:gd name="connsiteY92" fmla="*/ 553001 h 6858000"/>
              <a:gd name="connsiteX93" fmla="*/ 484001 w 5111785"/>
              <a:gd name="connsiteY93" fmla="*/ 485649 h 6858000"/>
              <a:gd name="connsiteX94" fmla="*/ 482965 w 5111785"/>
              <a:gd name="connsiteY94" fmla="*/ 429483 h 6858000"/>
              <a:gd name="connsiteX95" fmla="*/ 475496 w 5111785"/>
              <a:gd name="connsiteY95" fmla="*/ 318825 h 6858000"/>
              <a:gd name="connsiteX96" fmla="*/ 466941 w 5111785"/>
              <a:gd name="connsiteY96" fmla="*/ 203367 h 6858000"/>
              <a:gd name="connsiteX97" fmla="*/ 491977 w 5111785"/>
              <a:gd name="connsiteY97" fmla="*/ 520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111785" h="6858000">
                <a:moveTo>
                  <a:pt x="492904" y="0"/>
                </a:moveTo>
                <a:lnTo>
                  <a:pt x="5111785" y="0"/>
                </a:lnTo>
                <a:lnTo>
                  <a:pt x="5111785" y="6858000"/>
                </a:lnTo>
                <a:lnTo>
                  <a:pt x="602942" y="6858000"/>
                </a:lnTo>
                <a:lnTo>
                  <a:pt x="602434" y="6850665"/>
                </a:lnTo>
                <a:cubicBezTo>
                  <a:pt x="600706" y="6822971"/>
                  <a:pt x="598624" y="6782962"/>
                  <a:pt x="598025" y="6766948"/>
                </a:cubicBezTo>
                <a:cubicBezTo>
                  <a:pt x="596582" y="6758806"/>
                  <a:pt x="597408" y="6751533"/>
                  <a:pt x="599183" y="6744800"/>
                </a:cubicBezTo>
                <a:lnTo>
                  <a:pt x="602950" y="6734372"/>
                </a:lnTo>
                <a:lnTo>
                  <a:pt x="593926" y="6702019"/>
                </a:lnTo>
                <a:cubicBezTo>
                  <a:pt x="590596" y="6685706"/>
                  <a:pt x="588142" y="6668182"/>
                  <a:pt x="586645" y="6649852"/>
                </a:cubicBezTo>
                <a:cubicBezTo>
                  <a:pt x="591952" y="6643821"/>
                  <a:pt x="583663" y="6631847"/>
                  <a:pt x="581876" y="6625498"/>
                </a:cubicBezTo>
                <a:cubicBezTo>
                  <a:pt x="580723" y="6598193"/>
                  <a:pt x="575236" y="6545022"/>
                  <a:pt x="575331" y="6517055"/>
                </a:cubicBezTo>
                <a:cubicBezTo>
                  <a:pt x="573873" y="6506006"/>
                  <a:pt x="579747" y="6465826"/>
                  <a:pt x="582438" y="6457688"/>
                </a:cubicBezTo>
                <a:lnTo>
                  <a:pt x="589335" y="6442355"/>
                </a:lnTo>
                <a:lnTo>
                  <a:pt x="586340" y="6433186"/>
                </a:lnTo>
                <a:cubicBezTo>
                  <a:pt x="584746" y="6395292"/>
                  <a:pt x="591888" y="6381539"/>
                  <a:pt x="583475" y="6362033"/>
                </a:cubicBezTo>
                <a:cubicBezTo>
                  <a:pt x="580871" y="6342577"/>
                  <a:pt x="573695" y="6330741"/>
                  <a:pt x="570716" y="6316451"/>
                </a:cubicBezTo>
                <a:cubicBezTo>
                  <a:pt x="574039" y="6294300"/>
                  <a:pt x="561400" y="6299576"/>
                  <a:pt x="565601" y="6276289"/>
                </a:cubicBezTo>
                <a:cubicBezTo>
                  <a:pt x="575342" y="6278295"/>
                  <a:pt x="562192" y="6234302"/>
                  <a:pt x="570483" y="6229984"/>
                </a:cubicBezTo>
                <a:cubicBezTo>
                  <a:pt x="557882" y="6215689"/>
                  <a:pt x="533662" y="6186246"/>
                  <a:pt x="529093" y="6163073"/>
                </a:cubicBezTo>
                <a:cubicBezTo>
                  <a:pt x="524160" y="6153102"/>
                  <a:pt x="520234" y="6124502"/>
                  <a:pt x="524676" y="6111549"/>
                </a:cubicBezTo>
                <a:cubicBezTo>
                  <a:pt x="500764" y="6066021"/>
                  <a:pt x="492076" y="6074627"/>
                  <a:pt x="481814" y="6027914"/>
                </a:cubicBezTo>
                <a:cubicBezTo>
                  <a:pt x="473978" y="5998134"/>
                  <a:pt x="486678" y="5963167"/>
                  <a:pt x="474481" y="5933843"/>
                </a:cubicBezTo>
                <a:cubicBezTo>
                  <a:pt x="430478" y="5790469"/>
                  <a:pt x="353431" y="5748660"/>
                  <a:pt x="331689" y="5623394"/>
                </a:cubicBezTo>
                <a:cubicBezTo>
                  <a:pt x="306843" y="5588213"/>
                  <a:pt x="329600" y="5576701"/>
                  <a:pt x="322938" y="5541498"/>
                </a:cubicBezTo>
                <a:cubicBezTo>
                  <a:pt x="292737" y="5457964"/>
                  <a:pt x="322799" y="5507565"/>
                  <a:pt x="304970" y="5431135"/>
                </a:cubicBezTo>
                <a:cubicBezTo>
                  <a:pt x="284249" y="5419583"/>
                  <a:pt x="296351" y="5401348"/>
                  <a:pt x="287928" y="5384245"/>
                </a:cubicBezTo>
                <a:cubicBezTo>
                  <a:pt x="274401" y="5332975"/>
                  <a:pt x="265681" y="5322842"/>
                  <a:pt x="249638" y="5259981"/>
                </a:cubicBezTo>
                <a:cubicBezTo>
                  <a:pt x="253054" y="5151385"/>
                  <a:pt x="225116" y="5177579"/>
                  <a:pt x="223984" y="5139348"/>
                </a:cubicBezTo>
                <a:cubicBezTo>
                  <a:pt x="201907" y="5068566"/>
                  <a:pt x="192717" y="5034471"/>
                  <a:pt x="186482" y="5008984"/>
                </a:cubicBezTo>
                <a:cubicBezTo>
                  <a:pt x="180268" y="4977501"/>
                  <a:pt x="83891" y="4770879"/>
                  <a:pt x="87625" y="4704817"/>
                </a:cubicBezTo>
                <a:cubicBezTo>
                  <a:pt x="73167" y="4577161"/>
                  <a:pt x="23780" y="4601880"/>
                  <a:pt x="12921" y="4418617"/>
                </a:cubicBezTo>
                <a:cubicBezTo>
                  <a:pt x="18822" y="4323457"/>
                  <a:pt x="-22237" y="4346187"/>
                  <a:pt x="17627" y="4193079"/>
                </a:cubicBezTo>
                <a:cubicBezTo>
                  <a:pt x="-2679" y="4117889"/>
                  <a:pt x="42127" y="4106895"/>
                  <a:pt x="19221" y="3990988"/>
                </a:cubicBezTo>
                <a:cubicBezTo>
                  <a:pt x="17913" y="3980850"/>
                  <a:pt x="16551" y="3929159"/>
                  <a:pt x="15120" y="3920963"/>
                </a:cubicBezTo>
                <a:cubicBezTo>
                  <a:pt x="17589" y="3887200"/>
                  <a:pt x="10622" y="3855997"/>
                  <a:pt x="15795" y="3821298"/>
                </a:cubicBezTo>
                <a:cubicBezTo>
                  <a:pt x="20969" y="3786599"/>
                  <a:pt x="43124" y="3746487"/>
                  <a:pt x="46165" y="3712774"/>
                </a:cubicBezTo>
                <a:cubicBezTo>
                  <a:pt x="51125" y="3657809"/>
                  <a:pt x="47256" y="3616073"/>
                  <a:pt x="52280" y="3586121"/>
                </a:cubicBezTo>
                <a:cubicBezTo>
                  <a:pt x="50846" y="3575192"/>
                  <a:pt x="52939" y="3513949"/>
                  <a:pt x="52752" y="3491909"/>
                </a:cubicBezTo>
                <a:cubicBezTo>
                  <a:pt x="53724" y="3456358"/>
                  <a:pt x="65523" y="3425050"/>
                  <a:pt x="65388" y="3353600"/>
                </a:cubicBezTo>
                <a:cubicBezTo>
                  <a:pt x="66148" y="3333228"/>
                  <a:pt x="67275" y="3257096"/>
                  <a:pt x="65920" y="3234350"/>
                </a:cubicBezTo>
                <a:cubicBezTo>
                  <a:pt x="63783" y="3216871"/>
                  <a:pt x="80721" y="3161563"/>
                  <a:pt x="78585" y="3144084"/>
                </a:cubicBezTo>
                <a:lnTo>
                  <a:pt x="71402" y="3191209"/>
                </a:lnTo>
                <a:lnTo>
                  <a:pt x="89624" y="3065099"/>
                </a:lnTo>
                <a:cubicBezTo>
                  <a:pt x="89428" y="3061393"/>
                  <a:pt x="103377" y="3011803"/>
                  <a:pt x="106228" y="3005672"/>
                </a:cubicBezTo>
                <a:cubicBezTo>
                  <a:pt x="105488" y="2983991"/>
                  <a:pt x="87626" y="2962310"/>
                  <a:pt x="86886" y="2940629"/>
                </a:cubicBezTo>
                <a:cubicBezTo>
                  <a:pt x="100940" y="2889575"/>
                  <a:pt x="117567" y="2894967"/>
                  <a:pt x="132221" y="2835957"/>
                </a:cubicBezTo>
                <a:cubicBezTo>
                  <a:pt x="132749" y="2781933"/>
                  <a:pt x="153080" y="2725056"/>
                  <a:pt x="161866" y="2670852"/>
                </a:cubicBezTo>
                <a:cubicBezTo>
                  <a:pt x="182973" y="2654929"/>
                  <a:pt x="187600" y="2640789"/>
                  <a:pt x="198170" y="2614821"/>
                </a:cubicBezTo>
                <a:lnTo>
                  <a:pt x="231859" y="2480512"/>
                </a:lnTo>
                <a:cubicBezTo>
                  <a:pt x="244613" y="2439509"/>
                  <a:pt x="251533" y="2396745"/>
                  <a:pt x="257566" y="2374713"/>
                </a:cubicBezTo>
                <a:cubicBezTo>
                  <a:pt x="264763" y="2371627"/>
                  <a:pt x="262109" y="2341513"/>
                  <a:pt x="268065" y="2348315"/>
                </a:cubicBezTo>
                <a:cubicBezTo>
                  <a:pt x="266406" y="2327031"/>
                  <a:pt x="287261" y="2306167"/>
                  <a:pt x="294044" y="2291959"/>
                </a:cubicBezTo>
                <a:lnTo>
                  <a:pt x="289235" y="2277215"/>
                </a:lnTo>
                <a:cubicBezTo>
                  <a:pt x="289234" y="2277180"/>
                  <a:pt x="289234" y="2277146"/>
                  <a:pt x="289233" y="2277110"/>
                </a:cubicBezTo>
                <a:cubicBezTo>
                  <a:pt x="289149" y="2268671"/>
                  <a:pt x="289519" y="2263088"/>
                  <a:pt x="291323" y="2264083"/>
                </a:cubicBezTo>
                <a:lnTo>
                  <a:pt x="292578" y="2266299"/>
                </a:lnTo>
                <a:lnTo>
                  <a:pt x="310400" y="2208286"/>
                </a:lnTo>
                <a:lnTo>
                  <a:pt x="299184" y="2165527"/>
                </a:lnTo>
                <a:cubicBezTo>
                  <a:pt x="303961" y="2138734"/>
                  <a:pt x="316710" y="2084875"/>
                  <a:pt x="321942" y="2053434"/>
                </a:cubicBezTo>
                <a:cubicBezTo>
                  <a:pt x="324983" y="2035841"/>
                  <a:pt x="345737" y="1993998"/>
                  <a:pt x="347698" y="1982793"/>
                </a:cubicBezTo>
                <a:lnTo>
                  <a:pt x="350823" y="1980301"/>
                </a:lnTo>
                <a:lnTo>
                  <a:pt x="355834" y="1965053"/>
                </a:lnTo>
                <a:lnTo>
                  <a:pt x="368193" y="1889702"/>
                </a:lnTo>
                <a:lnTo>
                  <a:pt x="370733" y="1877981"/>
                </a:lnTo>
                <a:cubicBezTo>
                  <a:pt x="372906" y="1862741"/>
                  <a:pt x="379162" y="1813747"/>
                  <a:pt x="381229" y="1798263"/>
                </a:cubicBezTo>
                <a:cubicBezTo>
                  <a:pt x="381395" y="1792610"/>
                  <a:pt x="381964" y="1787986"/>
                  <a:pt x="383137" y="1785078"/>
                </a:cubicBezTo>
                <a:lnTo>
                  <a:pt x="386715" y="1783200"/>
                </a:lnTo>
                <a:cubicBezTo>
                  <a:pt x="386889" y="1781556"/>
                  <a:pt x="387064" y="1779912"/>
                  <a:pt x="387238" y="1778268"/>
                </a:cubicBezTo>
                <a:lnTo>
                  <a:pt x="377749" y="1752599"/>
                </a:lnTo>
                <a:cubicBezTo>
                  <a:pt x="368497" y="1712818"/>
                  <a:pt x="365630" y="1650576"/>
                  <a:pt x="381254" y="1639387"/>
                </a:cubicBezTo>
                <a:cubicBezTo>
                  <a:pt x="385251" y="1612424"/>
                  <a:pt x="368739" y="1556182"/>
                  <a:pt x="370506" y="1530597"/>
                </a:cubicBezTo>
                <a:cubicBezTo>
                  <a:pt x="371108" y="1475853"/>
                  <a:pt x="371711" y="1421111"/>
                  <a:pt x="372313" y="1366367"/>
                </a:cubicBezTo>
                <a:lnTo>
                  <a:pt x="415718" y="1191472"/>
                </a:lnTo>
                <a:lnTo>
                  <a:pt x="440026" y="1165685"/>
                </a:lnTo>
                <a:cubicBezTo>
                  <a:pt x="436400" y="1140885"/>
                  <a:pt x="445006" y="1136242"/>
                  <a:pt x="450558" y="1102553"/>
                </a:cubicBezTo>
                <a:cubicBezTo>
                  <a:pt x="446433" y="1088316"/>
                  <a:pt x="449191" y="1077018"/>
                  <a:pt x="454175" y="1066029"/>
                </a:cubicBezTo>
                <a:cubicBezTo>
                  <a:pt x="454314" y="1033114"/>
                  <a:pt x="462426" y="1003286"/>
                  <a:pt x="466721" y="966388"/>
                </a:cubicBezTo>
                <a:cubicBezTo>
                  <a:pt x="463053" y="926283"/>
                  <a:pt x="459665" y="917926"/>
                  <a:pt x="464202" y="878491"/>
                </a:cubicBezTo>
                <a:lnTo>
                  <a:pt x="490153" y="820143"/>
                </a:lnTo>
                <a:lnTo>
                  <a:pt x="500188" y="797955"/>
                </a:lnTo>
                <a:lnTo>
                  <a:pt x="499499" y="792438"/>
                </a:lnTo>
                <a:cubicBezTo>
                  <a:pt x="499202" y="788598"/>
                  <a:pt x="499236" y="785997"/>
                  <a:pt x="499513" y="784142"/>
                </a:cubicBezTo>
                <a:lnTo>
                  <a:pt x="499665" y="783905"/>
                </a:lnTo>
                <a:cubicBezTo>
                  <a:pt x="499570" y="781337"/>
                  <a:pt x="499473" y="778769"/>
                  <a:pt x="499377" y="776200"/>
                </a:cubicBezTo>
                <a:cubicBezTo>
                  <a:pt x="498542" y="763274"/>
                  <a:pt x="497399" y="750770"/>
                  <a:pt x="496036" y="738920"/>
                </a:cubicBezTo>
                <a:cubicBezTo>
                  <a:pt x="498330" y="720267"/>
                  <a:pt x="509932" y="678649"/>
                  <a:pt x="513145" y="664284"/>
                </a:cubicBezTo>
                <a:cubicBezTo>
                  <a:pt x="513002" y="658926"/>
                  <a:pt x="513902" y="655411"/>
                  <a:pt x="515311" y="652731"/>
                </a:cubicBezTo>
                <a:lnTo>
                  <a:pt x="515974" y="651898"/>
                </a:lnTo>
                <a:lnTo>
                  <a:pt x="508700" y="576187"/>
                </a:lnTo>
                <a:lnTo>
                  <a:pt x="506663" y="573161"/>
                </a:lnTo>
                <a:cubicBezTo>
                  <a:pt x="505424" y="569682"/>
                  <a:pt x="504891" y="564430"/>
                  <a:pt x="505952" y="555206"/>
                </a:cubicBezTo>
                <a:lnTo>
                  <a:pt x="506523" y="553001"/>
                </a:lnTo>
                <a:lnTo>
                  <a:pt x="484001" y="485649"/>
                </a:lnTo>
                <a:cubicBezTo>
                  <a:pt x="482606" y="481142"/>
                  <a:pt x="485264" y="432438"/>
                  <a:pt x="482965" y="429483"/>
                </a:cubicBezTo>
                <a:cubicBezTo>
                  <a:pt x="495245" y="376016"/>
                  <a:pt x="473379" y="374459"/>
                  <a:pt x="475496" y="318825"/>
                </a:cubicBezTo>
                <a:cubicBezTo>
                  <a:pt x="475971" y="297382"/>
                  <a:pt x="474857" y="257091"/>
                  <a:pt x="466941" y="203367"/>
                </a:cubicBezTo>
                <a:cubicBezTo>
                  <a:pt x="469688" y="158907"/>
                  <a:pt x="490478" y="105559"/>
                  <a:pt x="491977" y="5206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23E437-AA11-46CF-8669-03A91B0ED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646" y="672259"/>
            <a:ext cx="2859441" cy="178085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633B2EB-7B27-4E11-84EC-477CC9130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0553" y="836966"/>
            <a:ext cx="967627" cy="1451441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9EC2D8-EF45-453B-84B2-BF1D14C3C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644" y="2612543"/>
            <a:ext cx="3029606" cy="178085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BC406126-3A74-4268-9F27-E6BCE1F28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44876">
            <a:off x="10397070" y="2415908"/>
            <a:ext cx="1203216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B001498-C124-44C6-94A7-E2D2F7767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862" y="2761385"/>
            <a:ext cx="1483170" cy="148317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4DE088-B39D-49F8-AE7C-8294519C4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796" y="4517935"/>
            <a:ext cx="2510202" cy="1780507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3DE7EC4-EA8B-4D86-97B7-B05748992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0813" y="4640965"/>
            <a:ext cx="978544" cy="14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5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69878-BD73-D969-B78C-5AB47259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Build Your Car : GTA-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iX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E5B001-0932-6A89-EC0E-B9BDB22AE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We need to able to customize a car before purchasing. Show a list of cars as cards on a page.</a:t>
            </a:r>
          </a:p>
          <a:p>
            <a:r>
              <a:rPr lang="en-US" sz="2200" dirty="0"/>
              <a:t>Each card should show: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Car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Name and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Build and Buy button</a:t>
            </a:r>
          </a:p>
          <a:p>
            <a:r>
              <a:rPr lang="en-US" sz="2200" dirty="0"/>
              <a:t>By clicking on Build and Buy button it should take you to the customization page.</a:t>
            </a:r>
          </a:p>
          <a:p>
            <a:r>
              <a:rPr lang="en-US" sz="2200" dirty="0"/>
              <a:t>Upon selecting the features show the price and end product .</a:t>
            </a:r>
          </a:p>
          <a:p>
            <a:r>
              <a:rPr lang="en-US" sz="2200" dirty="0"/>
              <a:t>All pages should be fully responsive on mobile and tablets. Use your creativity in arranging the fields and images.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0D90BE-F199-C9E8-9783-26DA19AA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44492-0BF4-AFFE-FE1A-4239CF2D0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– Basic Web Page Structure</a:t>
            </a:r>
          </a:p>
          <a:p>
            <a:endParaRPr lang="en-US" dirty="0"/>
          </a:p>
          <a:p>
            <a:r>
              <a:rPr lang="en-US" dirty="0"/>
              <a:t>CSS – To style the web design and Media Queries to set </a:t>
            </a:r>
            <a:r>
              <a:rPr lang="en-US" dirty="0" err="1"/>
              <a:t>ViewPort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JavaScript – All the features, functionalities and rendering data to make the web page dynamic.</a:t>
            </a:r>
          </a:p>
        </p:txBody>
      </p:sp>
    </p:spTree>
    <p:extLst>
      <p:ext uri="{BB962C8B-B14F-4D97-AF65-F5344CB8AC3E}">
        <p14:creationId xmlns:p14="http://schemas.microsoft.com/office/powerpoint/2010/main" val="5904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EDAAA1-B490-D3A9-45B5-FE6AA3F7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My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8137A2-E5BD-D4C2-3CE1-D4A9B3DBF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52" y="1690688"/>
            <a:ext cx="10515600" cy="4048530"/>
          </a:xfrm>
        </p:spPr>
        <p:txBody>
          <a:bodyPr/>
          <a:lstStyle/>
          <a:p>
            <a:r>
              <a:rPr lang="en-US" dirty="0"/>
              <a:t>Designed the web page first followed by styling and adding of functionalities.</a:t>
            </a:r>
          </a:p>
          <a:p>
            <a:r>
              <a:rPr lang="en-US" dirty="0"/>
              <a:t>Used JSON to render the data and make the page dynamic.</a:t>
            </a:r>
          </a:p>
          <a:p>
            <a:r>
              <a:rPr lang="en-US" dirty="0"/>
              <a:t>Added functionalities in </a:t>
            </a:r>
            <a:r>
              <a:rPr lang="en-US" dirty="0" err="1"/>
              <a:t>javaScript</a:t>
            </a:r>
            <a:r>
              <a:rPr lang="en-US" dirty="0"/>
              <a:t> to customize the car based on the colors applied, some interior and exterior styles.</a:t>
            </a:r>
          </a:p>
          <a:p>
            <a:r>
              <a:rPr lang="en-US" dirty="0"/>
              <a:t>Made the page responsive in mobile and tablet view.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E07-528A-2FF9-EEF8-0769618C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434"/>
          </a:xfrm>
        </p:spPr>
        <p:txBody>
          <a:bodyPr/>
          <a:lstStyle/>
          <a:p>
            <a:r>
              <a:rPr lang="en-US" dirty="0"/>
              <a:t>Responsiveness</a:t>
            </a:r>
          </a:p>
        </p:txBody>
      </p:sp>
      <p:pic>
        <p:nvPicPr>
          <p:cNvPr id="5" name="Content Placeholder 4" descr="A picture containing text, wheel, tire, vehicle&#10;&#10;Description automatically generated">
            <a:extLst>
              <a:ext uri="{FF2B5EF4-FFF2-40B4-BE49-F238E27FC236}">
                <a16:creationId xmlns:a16="http://schemas.microsoft.com/office/drawing/2014/main" id="{19A43424-0E47-BB36-A9B8-9D19390C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058" y="1401611"/>
            <a:ext cx="2367636" cy="4302761"/>
          </a:xfrm>
        </p:spPr>
      </p:pic>
      <p:pic>
        <p:nvPicPr>
          <p:cNvPr id="7" name="Picture 6" descr="A picture containing text, wheel, vehicle, land vehicle&#10;&#10;Description automatically generated">
            <a:extLst>
              <a:ext uri="{FF2B5EF4-FFF2-40B4-BE49-F238E27FC236}">
                <a16:creationId xmlns:a16="http://schemas.microsoft.com/office/drawing/2014/main" id="{375D38EB-EEE2-7503-D755-7B850510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22" y="1343559"/>
            <a:ext cx="3901778" cy="4360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6EBAA-498B-BE2A-8C08-2306B5D6538D}"/>
              </a:ext>
            </a:extLst>
          </p:cNvPr>
          <p:cNvSpPr txBox="1"/>
          <p:nvPr/>
        </p:nvSpPr>
        <p:spPr>
          <a:xfrm>
            <a:off x="1358057" y="5864986"/>
            <a:ext cx="5719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consolas" panose="020B0609020204030204" pitchFamily="49" charset="0"/>
              </a:rPr>
              <a:t>Mobile View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A5A9D-A3DC-F4BD-D538-63088CC5D682}"/>
              </a:ext>
            </a:extLst>
          </p:cNvPr>
          <p:cNvSpPr txBox="1"/>
          <p:nvPr/>
        </p:nvSpPr>
        <p:spPr>
          <a:xfrm>
            <a:off x="7452022" y="5864986"/>
            <a:ext cx="587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consolas" panose="020B0609020204030204" pitchFamily="49" charset="0"/>
              </a:rPr>
              <a:t>Tablet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7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the snow&#10;&#10;Description automatically generated">
            <a:extLst>
              <a:ext uri="{FF2B5EF4-FFF2-40B4-BE49-F238E27FC236}">
                <a16:creationId xmlns:a16="http://schemas.microsoft.com/office/drawing/2014/main" id="{6541C9E3-53D7-D941-BD55-CB0F7417F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2494088-A55A-5048-875B-6E72DF2B59EF}"/>
              </a:ext>
            </a:extLst>
          </p:cNvPr>
          <p:cNvSpPr txBox="1">
            <a:spLocks/>
          </p:cNvSpPr>
          <p:nvPr/>
        </p:nvSpPr>
        <p:spPr>
          <a:xfrm>
            <a:off x="1270862" y="843471"/>
            <a:ext cx="4825138" cy="2852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Bebas Neue Pro" panose="020B0506020202050201" pitchFamily="34" charset="77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C6B823-6057-4E47-894B-1380762F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247" y="996367"/>
            <a:ext cx="366615" cy="54992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D5696B9-45B3-415C-95CA-494E5F531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1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bd581e-e8a4-43ba-9dab-232e438a8e8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0636EC2E68849B1C79B18A3B20FEC" ma:contentTypeVersion="11" ma:contentTypeDescription="Create a new document." ma:contentTypeScope="" ma:versionID="f75bf484cfae96d54590c6eb1875cc35">
  <xsd:schema xmlns:xsd="http://www.w3.org/2001/XMLSchema" xmlns:xs="http://www.w3.org/2001/XMLSchema" xmlns:p="http://schemas.microsoft.com/office/2006/metadata/properties" xmlns:ns3="7abd581e-e8a4-43ba-9dab-232e438a8e89" xmlns:ns4="66e121b8-0de9-4ae8-bd3b-af99689e41bb" targetNamespace="http://schemas.microsoft.com/office/2006/metadata/properties" ma:root="true" ma:fieldsID="39e31f5fcb8e8d7312c6592f5916816c" ns3:_="" ns4:_="">
    <xsd:import namespace="7abd581e-e8a4-43ba-9dab-232e438a8e89"/>
    <xsd:import namespace="66e121b8-0de9-4ae8-bd3b-af99689e41b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bd581e-e8a4-43ba-9dab-232e438a8e8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121b8-0de9-4ae8-bd3b-af99689e41bb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183B3-8E0C-46B6-B8EC-FEEE6BCC10DC}">
  <ds:schemaRefs>
    <ds:schemaRef ds:uri="http://purl.org/dc/elements/1.1/"/>
    <ds:schemaRef ds:uri="http://schemas.microsoft.com/office/2006/documentManagement/types"/>
    <ds:schemaRef ds:uri="7abd581e-e8a4-43ba-9dab-232e438a8e89"/>
    <ds:schemaRef ds:uri="http://purl.org/dc/terms/"/>
    <ds:schemaRef ds:uri="66e121b8-0de9-4ae8-bd3b-af99689e41bb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2D682A3-C1B5-4FE4-86A8-AE62598E0E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64BEB8-774B-47B9-98D7-2B68D057A7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bd581e-e8a4-43ba-9dab-232e438a8e89"/>
    <ds:schemaRef ds:uri="66e121b8-0de9-4ae8-bd3b-af99689e41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11505</TotalTime>
  <Words>204</Words>
  <Application>Microsoft Office PowerPoint</Application>
  <PresentationFormat>Widescreen</PresentationFormat>
  <Paragraphs>27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Bebas Neue Pro</vt:lpstr>
      <vt:lpstr>Calibri</vt:lpstr>
      <vt:lpstr>Calibri Light</vt:lpstr>
      <vt:lpstr>consolas</vt:lpstr>
      <vt:lpstr>HelveticaNeueLT Std</vt:lpstr>
      <vt:lpstr>Montserrat</vt:lpstr>
      <vt:lpstr>Montserrat ExtraBold</vt:lpstr>
      <vt:lpstr>Montserrat Medium</vt:lpstr>
      <vt:lpstr>Montserrat SemiBold</vt:lpstr>
      <vt:lpstr>Nunito Sans</vt:lpstr>
      <vt:lpstr>Office Theme</vt:lpstr>
      <vt:lpstr>BUILD YOUR OWN CAR Web Application</vt:lpstr>
      <vt:lpstr>Build Your Car : GTA-iX</vt:lpstr>
      <vt:lpstr>Technologies Used:</vt:lpstr>
      <vt:lpstr> My Approach</vt:lpstr>
      <vt:lpstr>Responsiveness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Training Review Training Timeline</dc:title>
  <dc:creator>Samskruthi Akkaladevi</dc:creator>
  <cp:lastModifiedBy>Samskruthi Akkaladevi (TA Digital)</cp:lastModifiedBy>
  <cp:revision>6</cp:revision>
  <dcterms:created xsi:type="dcterms:W3CDTF">2020-11-09T09:04:04Z</dcterms:created>
  <dcterms:modified xsi:type="dcterms:W3CDTF">2023-06-07T07:11:00Z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0x010100BA10636EC2E68849B1C79B18A3B20FEC</vt:lpwstr>
  </property>
</Properties>
</file>